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1CC33-558D-4B8A-8D81-788673C001B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148FD-2F8F-43FF-ABED-0795CDDCB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2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E3FBA-B341-4AC4-A2FA-CD35537493C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1437D-94E7-FB4B-BBEA-A0187D1646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70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E3FBA-B341-4AC4-A2FA-CD35537493C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1437D-94E7-FB4B-BBEA-A0187D1646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69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8961" y="3677920"/>
            <a:ext cx="9543041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173" y="2890502"/>
            <a:ext cx="9532879" cy="530915"/>
          </a:xfr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9C05F-20DF-4919-A64E-18D0011BE8AA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2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2859" y="446089"/>
            <a:ext cx="5562260" cy="5414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E2E1A-D357-4CA3-ABE8-B5B9926AF6F7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FCAC61D3-467F-4D4A-B3AD-5688B25CE5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960" y="4800600"/>
            <a:ext cx="9532459" cy="566738"/>
          </a:xfrm>
        </p:spPr>
        <p:txBody>
          <a:bodyPr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solidFill>
            <a:srgbClr val="2E2F8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rtlCol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8960" y="5367338"/>
            <a:ext cx="9532459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CD954-8B5E-4DE1-9A90-FD9F4ED7AEF7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833564" y="6042027"/>
            <a:ext cx="6696075" cy="365125"/>
          </a:xfrm>
        </p:spPr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C978091-DCF2-FC43-AEDF-848595A5F3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Step Process Arrow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5400000">
            <a:off x="8994776" y="3381376"/>
            <a:ext cx="1285875" cy="3775075"/>
          </a:xfrm>
          <a:custGeom>
            <a:avLst/>
            <a:gdLst>
              <a:gd name="connsiteX0" fmla="*/ 0 w 1285105"/>
              <a:gd name="connsiteY0" fmla="*/ 636318 h 3775925"/>
              <a:gd name="connsiteX1" fmla="*/ 1 w 1285105"/>
              <a:gd name="connsiteY1" fmla="*/ 636317 h 3775925"/>
              <a:gd name="connsiteX2" fmla="*/ 1 w 1285105"/>
              <a:gd name="connsiteY2" fmla="*/ 369714 h 3775925"/>
              <a:gd name="connsiteX3" fmla="*/ 0 w 1285105"/>
              <a:gd name="connsiteY3" fmla="*/ 369714 h 3775925"/>
              <a:gd name="connsiteX4" fmla="*/ 642552 w 1285105"/>
              <a:gd name="connsiteY4" fmla="*/ 0 h 3775925"/>
              <a:gd name="connsiteX5" fmla="*/ 1285104 w 1285105"/>
              <a:gd name="connsiteY5" fmla="*/ 369714 h 3775925"/>
              <a:gd name="connsiteX6" fmla="*/ 1285105 w 1285105"/>
              <a:gd name="connsiteY6" fmla="*/ 369714 h 3775925"/>
              <a:gd name="connsiteX7" fmla="*/ 1285105 w 1285105"/>
              <a:gd name="connsiteY7" fmla="*/ 636318 h 3775925"/>
              <a:gd name="connsiteX8" fmla="*/ 1285105 w 1285105"/>
              <a:gd name="connsiteY8" fmla="*/ 3509321 h 3775925"/>
              <a:gd name="connsiteX9" fmla="*/ 1285105 w 1285105"/>
              <a:gd name="connsiteY9" fmla="*/ 3775925 h 3775925"/>
              <a:gd name="connsiteX10" fmla="*/ 1 w 1285105"/>
              <a:gd name="connsiteY10" fmla="*/ 3775925 h 3775925"/>
              <a:gd name="connsiteX11" fmla="*/ 1 w 1285105"/>
              <a:gd name="connsiteY11" fmla="*/ 3509321 h 3775925"/>
              <a:gd name="connsiteX12" fmla="*/ 1 w 1285105"/>
              <a:gd name="connsiteY12" fmla="*/ 636318 h 377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5105" h="3775925">
                <a:moveTo>
                  <a:pt x="0" y="636318"/>
                </a:moveTo>
                <a:lnTo>
                  <a:pt x="1" y="636317"/>
                </a:lnTo>
                <a:lnTo>
                  <a:pt x="1" y="369714"/>
                </a:lnTo>
                <a:lnTo>
                  <a:pt x="0" y="369714"/>
                </a:lnTo>
                <a:lnTo>
                  <a:pt x="642552" y="0"/>
                </a:lnTo>
                <a:lnTo>
                  <a:pt x="1285104" y="369714"/>
                </a:lnTo>
                <a:lnTo>
                  <a:pt x="1285105" y="369714"/>
                </a:lnTo>
                <a:lnTo>
                  <a:pt x="1285105" y="636318"/>
                </a:lnTo>
                <a:lnTo>
                  <a:pt x="1285105" y="3509321"/>
                </a:lnTo>
                <a:lnTo>
                  <a:pt x="1285105" y="3775925"/>
                </a:lnTo>
                <a:lnTo>
                  <a:pt x="1" y="3775925"/>
                </a:lnTo>
                <a:lnTo>
                  <a:pt x="1" y="3509321"/>
                </a:lnTo>
                <a:lnTo>
                  <a:pt x="1" y="6363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Freeform 12"/>
          <p:cNvSpPr/>
          <p:nvPr/>
        </p:nvSpPr>
        <p:spPr>
          <a:xfrm>
            <a:off x="4341814" y="4625977"/>
            <a:ext cx="3878263" cy="1285875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rot="5400000">
            <a:off x="1976439" y="3178176"/>
            <a:ext cx="1590675" cy="3879851"/>
          </a:xfrm>
          <a:custGeom>
            <a:avLst/>
            <a:gdLst>
              <a:gd name="connsiteX0" fmla="*/ 305766 w 1590871"/>
              <a:gd name="connsiteY0" fmla="*/ 369714 h 3879036"/>
              <a:gd name="connsiteX1" fmla="*/ 948318 w 1590871"/>
              <a:gd name="connsiteY1" fmla="*/ 0 h 3879036"/>
              <a:gd name="connsiteX2" fmla="*/ 1590870 w 1590871"/>
              <a:gd name="connsiteY2" fmla="*/ 369714 h 3879036"/>
              <a:gd name="connsiteX3" fmla="*/ 1590871 w 1590871"/>
              <a:gd name="connsiteY3" fmla="*/ 369714 h 3879036"/>
              <a:gd name="connsiteX4" fmla="*/ 1590871 w 1590871"/>
              <a:gd name="connsiteY4" fmla="*/ 3664847 h 3879036"/>
              <a:gd name="connsiteX5" fmla="*/ 1376683 w 1590871"/>
              <a:gd name="connsiteY5" fmla="*/ 3879035 h 3879036"/>
              <a:gd name="connsiteX6" fmla="*/ 305767 w 1590871"/>
              <a:gd name="connsiteY6" fmla="*/ 3879035 h 3879036"/>
              <a:gd name="connsiteX7" fmla="*/ 305767 w 1590871"/>
              <a:gd name="connsiteY7" fmla="*/ 369714 h 3879036"/>
              <a:gd name="connsiteX8" fmla="*/ 0 w 1590871"/>
              <a:gd name="connsiteY8" fmla="*/ 3879036 h 3879036"/>
              <a:gd name="connsiteX9" fmla="*/ 0 w 1590871"/>
              <a:gd name="connsiteY9" fmla="*/ 2593932 h 3879036"/>
              <a:gd name="connsiteX10" fmla="*/ 305766 w 1590871"/>
              <a:gd name="connsiteY10" fmla="*/ 2593932 h 3879036"/>
              <a:gd name="connsiteX11" fmla="*/ 305766 w 1590871"/>
              <a:gd name="connsiteY11" fmla="*/ 3879036 h 38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0871" h="3879036">
                <a:moveTo>
                  <a:pt x="305766" y="369714"/>
                </a:moveTo>
                <a:lnTo>
                  <a:pt x="948318" y="0"/>
                </a:lnTo>
                <a:lnTo>
                  <a:pt x="1590870" y="369714"/>
                </a:lnTo>
                <a:lnTo>
                  <a:pt x="1590871" y="369714"/>
                </a:lnTo>
                <a:lnTo>
                  <a:pt x="1590871" y="3664847"/>
                </a:lnTo>
                <a:cubicBezTo>
                  <a:pt x="1590871" y="3783140"/>
                  <a:pt x="1494976" y="3879035"/>
                  <a:pt x="1376683" y="3879035"/>
                </a:cubicBezTo>
                <a:lnTo>
                  <a:pt x="305767" y="3879035"/>
                </a:lnTo>
                <a:lnTo>
                  <a:pt x="305767" y="369714"/>
                </a:lnTo>
                <a:close/>
                <a:moveTo>
                  <a:pt x="0" y="3879036"/>
                </a:moveTo>
                <a:lnTo>
                  <a:pt x="0" y="2593932"/>
                </a:lnTo>
                <a:lnTo>
                  <a:pt x="305766" y="2593932"/>
                </a:lnTo>
                <a:lnTo>
                  <a:pt x="305766" y="38790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 rot="10800000" flipH="1">
            <a:off x="831851" y="2767015"/>
            <a:ext cx="3509963" cy="1925637"/>
          </a:xfrm>
          <a:custGeom>
            <a:avLst/>
            <a:gdLst>
              <a:gd name="connsiteX0" fmla="*/ 1 w 3509322"/>
              <a:gd name="connsiteY0" fmla="*/ 369714 h 1925699"/>
              <a:gd name="connsiteX1" fmla="*/ 1285105 w 3509322"/>
              <a:gd name="connsiteY1" fmla="*/ 369714 h 1925699"/>
              <a:gd name="connsiteX2" fmla="*/ 642553 w 3509322"/>
              <a:gd name="connsiteY2" fmla="*/ 0 h 1925699"/>
              <a:gd name="connsiteX3" fmla="*/ 214189 w 3509322"/>
              <a:gd name="connsiteY3" fmla="*/ 1925699 h 1925699"/>
              <a:gd name="connsiteX4" fmla="*/ 3509322 w 3509322"/>
              <a:gd name="connsiteY4" fmla="*/ 1925699 h 1925699"/>
              <a:gd name="connsiteX5" fmla="*/ 3509322 w 3509322"/>
              <a:gd name="connsiteY5" fmla="*/ 640595 h 1925699"/>
              <a:gd name="connsiteX6" fmla="*/ 1285105 w 3509322"/>
              <a:gd name="connsiteY6" fmla="*/ 640595 h 1925699"/>
              <a:gd name="connsiteX7" fmla="*/ 1285105 w 3509322"/>
              <a:gd name="connsiteY7" fmla="*/ 369715 h 1925699"/>
              <a:gd name="connsiteX8" fmla="*/ 0 w 3509322"/>
              <a:gd name="connsiteY8" fmla="*/ 369715 h 1925699"/>
              <a:gd name="connsiteX9" fmla="*/ 0 w 3509322"/>
              <a:gd name="connsiteY9" fmla="*/ 640596 h 1925699"/>
              <a:gd name="connsiteX10" fmla="*/ 1 w 3509322"/>
              <a:gd name="connsiteY10" fmla="*/ 640596 h 1925699"/>
              <a:gd name="connsiteX11" fmla="*/ 1 w 3509322"/>
              <a:gd name="connsiteY11" fmla="*/ 1711511 h 1925699"/>
              <a:gd name="connsiteX12" fmla="*/ 214189 w 3509322"/>
              <a:gd name="connsiteY12" fmla="*/ 1925699 h 19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9322" h="1925699">
                <a:moveTo>
                  <a:pt x="1" y="369714"/>
                </a:moveTo>
                <a:lnTo>
                  <a:pt x="1285105" y="369714"/>
                </a:lnTo>
                <a:lnTo>
                  <a:pt x="642553" y="0"/>
                </a:lnTo>
                <a:close/>
                <a:moveTo>
                  <a:pt x="214189" y="1925699"/>
                </a:moveTo>
                <a:lnTo>
                  <a:pt x="3509322" y="1925699"/>
                </a:lnTo>
                <a:lnTo>
                  <a:pt x="3509322" y="640595"/>
                </a:lnTo>
                <a:lnTo>
                  <a:pt x="1285105" y="640595"/>
                </a:lnTo>
                <a:lnTo>
                  <a:pt x="1285105" y="369715"/>
                </a:lnTo>
                <a:lnTo>
                  <a:pt x="0" y="369715"/>
                </a:lnTo>
                <a:lnTo>
                  <a:pt x="0" y="640596"/>
                </a:lnTo>
                <a:lnTo>
                  <a:pt x="1" y="640596"/>
                </a:lnTo>
                <a:lnTo>
                  <a:pt x="1" y="1711511"/>
                </a:lnTo>
                <a:cubicBezTo>
                  <a:pt x="1" y="1829804"/>
                  <a:pt x="95896" y="1925699"/>
                  <a:pt x="214189" y="19256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Freeform 15"/>
          <p:cNvSpPr/>
          <p:nvPr/>
        </p:nvSpPr>
        <p:spPr>
          <a:xfrm flipH="1">
            <a:off x="3971926" y="2767015"/>
            <a:ext cx="3878263" cy="1284287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5400000">
            <a:off x="8633619" y="1324769"/>
            <a:ext cx="1573212" cy="3879851"/>
          </a:xfrm>
          <a:custGeom>
            <a:avLst/>
            <a:gdLst>
              <a:gd name="connsiteX0" fmla="*/ 288325 w 1573429"/>
              <a:gd name="connsiteY0" fmla="*/ 3509322 h 3879036"/>
              <a:gd name="connsiteX1" fmla="*/ 288325 w 1573429"/>
              <a:gd name="connsiteY1" fmla="*/ 0 h 3879036"/>
              <a:gd name="connsiteX2" fmla="*/ 1359241 w 1573429"/>
              <a:gd name="connsiteY2" fmla="*/ 0 h 3879036"/>
              <a:gd name="connsiteX3" fmla="*/ 1573429 w 1573429"/>
              <a:gd name="connsiteY3" fmla="*/ 214189 h 3879036"/>
              <a:gd name="connsiteX4" fmla="*/ 1573429 w 1573429"/>
              <a:gd name="connsiteY4" fmla="*/ 3509322 h 3879036"/>
              <a:gd name="connsiteX5" fmla="*/ 930877 w 1573429"/>
              <a:gd name="connsiteY5" fmla="*/ 3879036 h 3879036"/>
              <a:gd name="connsiteX6" fmla="*/ 0 w 1573429"/>
              <a:gd name="connsiteY6" fmla="*/ 1285105 h 3879036"/>
              <a:gd name="connsiteX7" fmla="*/ 0 w 1573429"/>
              <a:gd name="connsiteY7" fmla="*/ 0 h 3879036"/>
              <a:gd name="connsiteX8" fmla="*/ 288321 w 1573429"/>
              <a:gd name="connsiteY8" fmla="*/ 0 h 3879036"/>
              <a:gd name="connsiteX9" fmla="*/ 288321 w 1573429"/>
              <a:gd name="connsiteY9" fmla="*/ 1285105 h 38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3429" h="3879036">
                <a:moveTo>
                  <a:pt x="288325" y="3509322"/>
                </a:moveTo>
                <a:lnTo>
                  <a:pt x="288325" y="0"/>
                </a:lnTo>
                <a:lnTo>
                  <a:pt x="1359241" y="0"/>
                </a:lnTo>
                <a:cubicBezTo>
                  <a:pt x="1477534" y="0"/>
                  <a:pt x="1573429" y="95896"/>
                  <a:pt x="1573429" y="214189"/>
                </a:cubicBezTo>
                <a:lnTo>
                  <a:pt x="1573429" y="3509322"/>
                </a:lnTo>
                <a:lnTo>
                  <a:pt x="930877" y="3879036"/>
                </a:lnTo>
                <a:close/>
                <a:moveTo>
                  <a:pt x="0" y="1285105"/>
                </a:moveTo>
                <a:lnTo>
                  <a:pt x="0" y="0"/>
                </a:lnTo>
                <a:lnTo>
                  <a:pt x="288321" y="0"/>
                </a:lnTo>
                <a:lnTo>
                  <a:pt x="288321" y="1285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Freeform 17"/>
          <p:cNvSpPr/>
          <p:nvPr/>
        </p:nvSpPr>
        <p:spPr>
          <a:xfrm rot="10800000" flipH="1">
            <a:off x="7850188" y="904875"/>
            <a:ext cx="3509963" cy="1943100"/>
          </a:xfrm>
          <a:custGeom>
            <a:avLst/>
            <a:gdLst>
              <a:gd name="connsiteX0" fmla="*/ 2224217 w 3509321"/>
              <a:gd name="connsiteY0" fmla="*/ 369714 h 1943142"/>
              <a:gd name="connsiteX1" fmla="*/ 3509321 w 3509321"/>
              <a:gd name="connsiteY1" fmla="*/ 369714 h 1943142"/>
              <a:gd name="connsiteX2" fmla="*/ 2866769 w 3509321"/>
              <a:gd name="connsiteY2" fmla="*/ 0 h 1943142"/>
              <a:gd name="connsiteX3" fmla="*/ 2224217 w 3509321"/>
              <a:gd name="connsiteY3" fmla="*/ 658036 h 1943142"/>
              <a:gd name="connsiteX4" fmla="*/ 3509321 w 3509321"/>
              <a:gd name="connsiteY4" fmla="*/ 658036 h 1943142"/>
              <a:gd name="connsiteX5" fmla="*/ 3509321 w 3509321"/>
              <a:gd name="connsiteY5" fmla="*/ 369715 h 1943142"/>
              <a:gd name="connsiteX6" fmla="*/ 2224217 w 3509321"/>
              <a:gd name="connsiteY6" fmla="*/ 369715 h 1943142"/>
              <a:gd name="connsiteX7" fmla="*/ 0 w 3509321"/>
              <a:gd name="connsiteY7" fmla="*/ 1943142 h 1943142"/>
              <a:gd name="connsiteX8" fmla="*/ 3295133 w 3509321"/>
              <a:gd name="connsiteY8" fmla="*/ 1943142 h 1943142"/>
              <a:gd name="connsiteX9" fmla="*/ 3509321 w 3509321"/>
              <a:gd name="connsiteY9" fmla="*/ 1728954 h 1943142"/>
              <a:gd name="connsiteX10" fmla="*/ 3509321 w 3509321"/>
              <a:gd name="connsiteY10" fmla="*/ 658038 h 1943142"/>
              <a:gd name="connsiteX11" fmla="*/ 0 w 3509321"/>
              <a:gd name="connsiteY11" fmla="*/ 658038 h 19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9321" h="1943142">
                <a:moveTo>
                  <a:pt x="2224217" y="369714"/>
                </a:moveTo>
                <a:lnTo>
                  <a:pt x="3509321" y="369714"/>
                </a:lnTo>
                <a:lnTo>
                  <a:pt x="2866769" y="0"/>
                </a:lnTo>
                <a:close/>
                <a:moveTo>
                  <a:pt x="2224217" y="658036"/>
                </a:moveTo>
                <a:lnTo>
                  <a:pt x="3509321" y="658036"/>
                </a:lnTo>
                <a:lnTo>
                  <a:pt x="3509321" y="369715"/>
                </a:lnTo>
                <a:lnTo>
                  <a:pt x="2224217" y="369715"/>
                </a:lnTo>
                <a:close/>
                <a:moveTo>
                  <a:pt x="0" y="1943142"/>
                </a:moveTo>
                <a:lnTo>
                  <a:pt x="3295133" y="1943142"/>
                </a:lnTo>
                <a:cubicBezTo>
                  <a:pt x="3413426" y="1943142"/>
                  <a:pt x="3509321" y="1847247"/>
                  <a:pt x="3509321" y="1728954"/>
                </a:cubicBezTo>
                <a:lnTo>
                  <a:pt x="3509321" y="658038"/>
                </a:lnTo>
                <a:lnTo>
                  <a:pt x="0" y="65803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Freeform 18"/>
          <p:cNvSpPr/>
          <p:nvPr/>
        </p:nvSpPr>
        <p:spPr>
          <a:xfrm>
            <a:off x="4341814" y="904877"/>
            <a:ext cx="3878263" cy="1285875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31849" y="904877"/>
            <a:ext cx="3879851" cy="1285875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369713" y="642552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1257300" y="1166941"/>
            <a:ext cx="69056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5E9330"/>
                </a:solidFill>
              </a:rPr>
              <a:t>1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38337" y="1068388"/>
            <a:ext cx="0" cy="9588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4743451" y="1166941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92278F"/>
                </a:solidFill>
              </a:rPr>
              <a:t>2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514975" y="1068388"/>
            <a:ext cx="0" cy="95885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8220076" y="1166941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0065FD"/>
                </a:solidFill>
              </a:rPr>
              <a:t>3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991600" y="1068388"/>
            <a:ext cx="0" cy="95885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928688" y="3024316"/>
            <a:ext cx="69056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0065FD"/>
                </a:solidFill>
              </a:rPr>
              <a:t>6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609725" y="2927352"/>
            <a:ext cx="0" cy="9572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4306888" y="3024316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92278F"/>
                </a:solidFill>
              </a:rPr>
              <a:t>5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078413" y="2927352"/>
            <a:ext cx="0" cy="957263"/>
          </a:xfrm>
          <a:prstGeom prst="line">
            <a:avLst/>
          </a:prstGeom>
          <a:ln w="19050">
            <a:solidFill>
              <a:srgbClr val="6D1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7783513" y="3024316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5E9330"/>
                </a:solidFill>
              </a:rPr>
              <a:t>4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555037" y="2927352"/>
            <a:ext cx="0" cy="95726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1257300" y="4886453"/>
            <a:ext cx="69056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5E9330"/>
                </a:solidFill>
              </a:rPr>
              <a:t>7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938337" y="4787900"/>
            <a:ext cx="0" cy="9588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9"/>
          <p:cNvSpPr txBox="1">
            <a:spLocks noChangeArrowheads="1"/>
          </p:cNvSpPr>
          <p:nvPr/>
        </p:nvSpPr>
        <p:spPr bwMode="auto">
          <a:xfrm>
            <a:off x="4743451" y="4886453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92278F"/>
                </a:solidFill>
              </a:rPr>
              <a:t>8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514975" y="4787900"/>
            <a:ext cx="0" cy="958850"/>
          </a:xfrm>
          <a:prstGeom prst="line">
            <a:avLst/>
          </a:prstGeom>
          <a:ln w="19050">
            <a:solidFill>
              <a:srgbClr val="6D1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8220076" y="4886453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0065FD"/>
                </a:solidFill>
              </a:rPr>
              <a:t>9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8991600" y="4787900"/>
            <a:ext cx="0" cy="95885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2103653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5679615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5"/>
          </p:nvPr>
        </p:nvSpPr>
        <p:spPr>
          <a:xfrm>
            <a:off x="9156103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6"/>
          </p:nvPr>
        </p:nvSpPr>
        <p:spPr>
          <a:xfrm>
            <a:off x="8719608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7"/>
          </p:nvPr>
        </p:nvSpPr>
        <p:spPr>
          <a:xfrm>
            <a:off x="5243119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3"/>
          <p:cNvSpPr>
            <a:spLocks noGrp="1"/>
          </p:cNvSpPr>
          <p:nvPr>
            <p:ph type="body" sz="quarter" idx="18"/>
          </p:nvPr>
        </p:nvSpPr>
        <p:spPr>
          <a:xfrm>
            <a:off x="1773771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2103653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3"/>
          <p:cNvSpPr>
            <a:spLocks noGrp="1"/>
          </p:cNvSpPr>
          <p:nvPr>
            <p:ph type="body" sz="quarter" idx="20"/>
          </p:nvPr>
        </p:nvSpPr>
        <p:spPr>
          <a:xfrm>
            <a:off x="5679615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3"/>
          <p:cNvSpPr>
            <a:spLocks noGrp="1"/>
          </p:cNvSpPr>
          <p:nvPr>
            <p:ph type="body" sz="quarter" idx="21"/>
          </p:nvPr>
        </p:nvSpPr>
        <p:spPr>
          <a:xfrm>
            <a:off x="9156103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itle Placeholder 1"/>
          <p:cNvSpPr>
            <a:spLocks noGrp="1"/>
          </p:cNvSpPr>
          <p:nvPr>
            <p:ph type="title"/>
          </p:nvPr>
        </p:nvSpPr>
        <p:spPr>
          <a:xfrm>
            <a:off x="1849121" y="447188"/>
            <a:ext cx="9532879" cy="385932"/>
          </a:xfrm>
          <a:prstGeom prst="rect">
            <a:avLst/>
          </a:prstGeom>
          <a:effectLst/>
        </p:spPr>
        <p:txBody>
          <a:bodyPr rtlCol="0">
            <a:noAutofit/>
          </a:bodyPr>
          <a:lstStyle>
            <a:lvl1pPr>
              <a:defRPr sz="16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F2D23-5ABD-449B-A7FD-643264906D2A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  <a:endParaRPr lang="en-US" dirty="0"/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C39730F-12B3-2945-88C8-825F22FBA4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8FDD-68B1-441D-8B5E-A07AD2BD2C07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E4A517C5-012D-F949-80B7-FCAC0814A1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8962" y="3677920"/>
            <a:ext cx="9543041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174" y="2890502"/>
            <a:ext cx="9532879" cy="530915"/>
          </a:xfr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BF12E-F5B3-4F0E-BE54-1FB3FC162D55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255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oramic 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961" y="4800600"/>
            <a:ext cx="9532459" cy="566738"/>
          </a:xfrm>
        </p:spPr>
        <p:txBody>
          <a:bodyPr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solidFill>
            <a:srgbClr val="2E2F8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rtlCol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8961" y="5367338"/>
            <a:ext cx="9532459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70CF-EA33-497E-8342-78C69A0FF672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833565" y="6042029"/>
            <a:ext cx="6696075" cy="365125"/>
          </a:xfrm>
        </p:spPr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C978091-DCF2-FC43-AEDF-848595A5F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ne Step Process Arrow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5400000">
            <a:off x="8994777" y="3381377"/>
            <a:ext cx="1285875" cy="3775075"/>
          </a:xfrm>
          <a:custGeom>
            <a:avLst/>
            <a:gdLst>
              <a:gd name="connsiteX0" fmla="*/ 0 w 1285105"/>
              <a:gd name="connsiteY0" fmla="*/ 636318 h 3775925"/>
              <a:gd name="connsiteX1" fmla="*/ 1 w 1285105"/>
              <a:gd name="connsiteY1" fmla="*/ 636317 h 3775925"/>
              <a:gd name="connsiteX2" fmla="*/ 1 w 1285105"/>
              <a:gd name="connsiteY2" fmla="*/ 369714 h 3775925"/>
              <a:gd name="connsiteX3" fmla="*/ 0 w 1285105"/>
              <a:gd name="connsiteY3" fmla="*/ 369714 h 3775925"/>
              <a:gd name="connsiteX4" fmla="*/ 642552 w 1285105"/>
              <a:gd name="connsiteY4" fmla="*/ 0 h 3775925"/>
              <a:gd name="connsiteX5" fmla="*/ 1285104 w 1285105"/>
              <a:gd name="connsiteY5" fmla="*/ 369714 h 3775925"/>
              <a:gd name="connsiteX6" fmla="*/ 1285105 w 1285105"/>
              <a:gd name="connsiteY6" fmla="*/ 369714 h 3775925"/>
              <a:gd name="connsiteX7" fmla="*/ 1285105 w 1285105"/>
              <a:gd name="connsiteY7" fmla="*/ 636318 h 3775925"/>
              <a:gd name="connsiteX8" fmla="*/ 1285105 w 1285105"/>
              <a:gd name="connsiteY8" fmla="*/ 3509321 h 3775925"/>
              <a:gd name="connsiteX9" fmla="*/ 1285105 w 1285105"/>
              <a:gd name="connsiteY9" fmla="*/ 3775925 h 3775925"/>
              <a:gd name="connsiteX10" fmla="*/ 1 w 1285105"/>
              <a:gd name="connsiteY10" fmla="*/ 3775925 h 3775925"/>
              <a:gd name="connsiteX11" fmla="*/ 1 w 1285105"/>
              <a:gd name="connsiteY11" fmla="*/ 3509321 h 3775925"/>
              <a:gd name="connsiteX12" fmla="*/ 1 w 1285105"/>
              <a:gd name="connsiteY12" fmla="*/ 636318 h 377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5105" h="3775925">
                <a:moveTo>
                  <a:pt x="0" y="636318"/>
                </a:moveTo>
                <a:lnTo>
                  <a:pt x="1" y="636317"/>
                </a:lnTo>
                <a:lnTo>
                  <a:pt x="1" y="369714"/>
                </a:lnTo>
                <a:lnTo>
                  <a:pt x="0" y="369714"/>
                </a:lnTo>
                <a:lnTo>
                  <a:pt x="642552" y="0"/>
                </a:lnTo>
                <a:lnTo>
                  <a:pt x="1285104" y="369714"/>
                </a:lnTo>
                <a:lnTo>
                  <a:pt x="1285105" y="369714"/>
                </a:lnTo>
                <a:lnTo>
                  <a:pt x="1285105" y="636318"/>
                </a:lnTo>
                <a:lnTo>
                  <a:pt x="1285105" y="3509321"/>
                </a:lnTo>
                <a:lnTo>
                  <a:pt x="1285105" y="3775925"/>
                </a:lnTo>
                <a:lnTo>
                  <a:pt x="1" y="3775925"/>
                </a:lnTo>
                <a:lnTo>
                  <a:pt x="1" y="3509321"/>
                </a:lnTo>
                <a:lnTo>
                  <a:pt x="1" y="6363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341815" y="4625979"/>
            <a:ext cx="3878263" cy="1285875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92278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rot="5400000">
            <a:off x="1976440" y="3178177"/>
            <a:ext cx="1590675" cy="3879851"/>
          </a:xfrm>
          <a:custGeom>
            <a:avLst/>
            <a:gdLst>
              <a:gd name="connsiteX0" fmla="*/ 305766 w 1590871"/>
              <a:gd name="connsiteY0" fmla="*/ 369714 h 3879036"/>
              <a:gd name="connsiteX1" fmla="*/ 948318 w 1590871"/>
              <a:gd name="connsiteY1" fmla="*/ 0 h 3879036"/>
              <a:gd name="connsiteX2" fmla="*/ 1590870 w 1590871"/>
              <a:gd name="connsiteY2" fmla="*/ 369714 h 3879036"/>
              <a:gd name="connsiteX3" fmla="*/ 1590871 w 1590871"/>
              <a:gd name="connsiteY3" fmla="*/ 369714 h 3879036"/>
              <a:gd name="connsiteX4" fmla="*/ 1590871 w 1590871"/>
              <a:gd name="connsiteY4" fmla="*/ 3664847 h 3879036"/>
              <a:gd name="connsiteX5" fmla="*/ 1376683 w 1590871"/>
              <a:gd name="connsiteY5" fmla="*/ 3879035 h 3879036"/>
              <a:gd name="connsiteX6" fmla="*/ 305767 w 1590871"/>
              <a:gd name="connsiteY6" fmla="*/ 3879035 h 3879036"/>
              <a:gd name="connsiteX7" fmla="*/ 305767 w 1590871"/>
              <a:gd name="connsiteY7" fmla="*/ 369714 h 3879036"/>
              <a:gd name="connsiteX8" fmla="*/ 0 w 1590871"/>
              <a:gd name="connsiteY8" fmla="*/ 3879036 h 3879036"/>
              <a:gd name="connsiteX9" fmla="*/ 0 w 1590871"/>
              <a:gd name="connsiteY9" fmla="*/ 2593932 h 3879036"/>
              <a:gd name="connsiteX10" fmla="*/ 305766 w 1590871"/>
              <a:gd name="connsiteY10" fmla="*/ 2593932 h 3879036"/>
              <a:gd name="connsiteX11" fmla="*/ 305766 w 1590871"/>
              <a:gd name="connsiteY11" fmla="*/ 3879036 h 38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0871" h="3879036">
                <a:moveTo>
                  <a:pt x="305766" y="369714"/>
                </a:moveTo>
                <a:lnTo>
                  <a:pt x="948318" y="0"/>
                </a:lnTo>
                <a:lnTo>
                  <a:pt x="1590870" y="369714"/>
                </a:lnTo>
                <a:lnTo>
                  <a:pt x="1590871" y="369714"/>
                </a:lnTo>
                <a:lnTo>
                  <a:pt x="1590871" y="3664847"/>
                </a:lnTo>
                <a:cubicBezTo>
                  <a:pt x="1590871" y="3783140"/>
                  <a:pt x="1494976" y="3879035"/>
                  <a:pt x="1376683" y="3879035"/>
                </a:cubicBezTo>
                <a:lnTo>
                  <a:pt x="305767" y="3879035"/>
                </a:lnTo>
                <a:lnTo>
                  <a:pt x="305767" y="369714"/>
                </a:lnTo>
                <a:close/>
                <a:moveTo>
                  <a:pt x="0" y="3879036"/>
                </a:moveTo>
                <a:lnTo>
                  <a:pt x="0" y="2593932"/>
                </a:lnTo>
                <a:lnTo>
                  <a:pt x="305766" y="2593932"/>
                </a:lnTo>
                <a:lnTo>
                  <a:pt x="305766" y="38790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 rot="10800000" flipH="1">
            <a:off x="831852" y="2767015"/>
            <a:ext cx="3509963" cy="1925637"/>
          </a:xfrm>
          <a:custGeom>
            <a:avLst/>
            <a:gdLst>
              <a:gd name="connsiteX0" fmla="*/ 1 w 3509322"/>
              <a:gd name="connsiteY0" fmla="*/ 369714 h 1925699"/>
              <a:gd name="connsiteX1" fmla="*/ 1285105 w 3509322"/>
              <a:gd name="connsiteY1" fmla="*/ 369714 h 1925699"/>
              <a:gd name="connsiteX2" fmla="*/ 642553 w 3509322"/>
              <a:gd name="connsiteY2" fmla="*/ 0 h 1925699"/>
              <a:gd name="connsiteX3" fmla="*/ 214189 w 3509322"/>
              <a:gd name="connsiteY3" fmla="*/ 1925699 h 1925699"/>
              <a:gd name="connsiteX4" fmla="*/ 3509322 w 3509322"/>
              <a:gd name="connsiteY4" fmla="*/ 1925699 h 1925699"/>
              <a:gd name="connsiteX5" fmla="*/ 3509322 w 3509322"/>
              <a:gd name="connsiteY5" fmla="*/ 640595 h 1925699"/>
              <a:gd name="connsiteX6" fmla="*/ 1285105 w 3509322"/>
              <a:gd name="connsiteY6" fmla="*/ 640595 h 1925699"/>
              <a:gd name="connsiteX7" fmla="*/ 1285105 w 3509322"/>
              <a:gd name="connsiteY7" fmla="*/ 369715 h 1925699"/>
              <a:gd name="connsiteX8" fmla="*/ 0 w 3509322"/>
              <a:gd name="connsiteY8" fmla="*/ 369715 h 1925699"/>
              <a:gd name="connsiteX9" fmla="*/ 0 w 3509322"/>
              <a:gd name="connsiteY9" fmla="*/ 640596 h 1925699"/>
              <a:gd name="connsiteX10" fmla="*/ 1 w 3509322"/>
              <a:gd name="connsiteY10" fmla="*/ 640596 h 1925699"/>
              <a:gd name="connsiteX11" fmla="*/ 1 w 3509322"/>
              <a:gd name="connsiteY11" fmla="*/ 1711511 h 1925699"/>
              <a:gd name="connsiteX12" fmla="*/ 214189 w 3509322"/>
              <a:gd name="connsiteY12" fmla="*/ 1925699 h 19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9322" h="1925699">
                <a:moveTo>
                  <a:pt x="1" y="369714"/>
                </a:moveTo>
                <a:lnTo>
                  <a:pt x="1285105" y="369714"/>
                </a:lnTo>
                <a:lnTo>
                  <a:pt x="642553" y="0"/>
                </a:lnTo>
                <a:close/>
                <a:moveTo>
                  <a:pt x="214189" y="1925699"/>
                </a:moveTo>
                <a:lnTo>
                  <a:pt x="3509322" y="1925699"/>
                </a:lnTo>
                <a:lnTo>
                  <a:pt x="3509322" y="640595"/>
                </a:lnTo>
                <a:lnTo>
                  <a:pt x="1285105" y="640595"/>
                </a:lnTo>
                <a:lnTo>
                  <a:pt x="1285105" y="369715"/>
                </a:lnTo>
                <a:lnTo>
                  <a:pt x="0" y="369715"/>
                </a:lnTo>
                <a:lnTo>
                  <a:pt x="0" y="640596"/>
                </a:lnTo>
                <a:lnTo>
                  <a:pt x="1" y="640596"/>
                </a:lnTo>
                <a:lnTo>
                  <a:pt x="1" y="1711511"/>
                </a:lnTo>
                <a:cubicBezTo>
                  <a:pt x="1" y="1829804"/>
                  <a:pt x="95896" y="1925699"/>
                  <a:pt x="214189" y="19256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 flipH="1">
            <a:off x="3971927" y="2767017"/>
            <a:ext cx="3878263" cy="1284287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92278F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5400000">
            <a:off x="8633619" y="1324770"/>
            <a:ext cx="1573212" cy="3879851"/>
          </a:xfrm>
          <a:custGeom>
            <a:avLst/>
            <a:gdLst>
              <a:gd name="connsiteX0" fmla="*/ 288325 w 1573429"/>
              <a:gd name="connsiteY0" fmla="*/ 3509322 h 3879036"/>
              <a:gd name="connsiteX1" fmla="*/ 288325 w 1573429"/>
              <a:gd name="connsiteY1" fmla="*/ 0 h 3879036"/>
              <a:gd name="connsiteX2" fmla="*/ 1359241 w 1573429"/>
              <a:gd name="connsiteY2" fmla="*/ 0 h 3879036"/>
              <a:gd name="connsiteX3" fmla="*/ 1573429 w 1573429"/>
              <a:gd name="connsiteY3" fmla="*/ 214189 h 3879036"/>
              <a:gd name="connsiteX4" fmla="*/ 1573429 w 1573429"/>
              <a:gd name="connsiteY4" fmla="*/ 3509322 h 3879036"/>
              <a:gd name="connsiteX5" fmla="*/ 930877 w 1573429"/>
              <a:gd name="connsiteY5" fmla="*/ 3879036 h 3879036"/>
              <a:gd name="connsiteX6" fmla="*/ 0 w 1573429"/>
              <a:gd name="connsiteY6" fmla="*/ 1285105 h 3879036"/>
              <a:gd name="connsiteX7" fmla="*/ 0 w 1573429"/>
              <a:gd name="connsiteY7" fmla="*/ 0 h 3879036"/>
              <a:gd name="connsiteX8" fmla="*/ 288321 w 1573429"/>
              <a:gd name="connsiteY8" fmla="*/ 0 h 3879036"/>
              <a:gd name="connsiteX9" fmla="*/ 288321 w 1573429"/>
              <a:gd name="connsiteY9" fmla="*/ 1285105 h 38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3429" h="3879036">
                <a:moveTo>
                  <a:pt x="288325" y="3509322"/>
                </a:moveTo>
                <a:lnTo>
                  <a:pt x="288325" y="0"/>
                </a:lnTo>
                <a:lnTo>
                  <a:pt x="1359241" y="0"/>
                </a:lnTo>
                <a:cubicBezTo>
                  <a:pt x="1477534" y="0"/>
                  <a:pt x="1573429" y="95896"/>
                  <a:pt x="1573429" y="214189"/>
                </a:cubicBezTo>
                <a:lnTo>
                  <a:pt x="1573429" y="3509322"/>
                </a:lnTo>
                <a:lnTo>
                  <a:pt x="930877" y="3879036"/>
                </a:lnTo>
                <a:close/>
                <a:moveTo>
                  <a:pt x="0" y="1285105"/>
                </a:moveTo>
                <a:lnTo>
                  <a:pt x="0" y="0"/>
                </a:lnTo>
                <a:lnTo>
                  <a:pt x="288321" y="0"/>
                </a:lnTo>
                <a:lnTo>
                  <a:pt x="288321" y="1285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 rot="10800000" flipH="1">
            <a:off x="7850189" y="904875"/>
            <a:ext cx="3509963" cy="1943100"/>
          </a:xfrm>
          <a:custGeom>
            <a:avLst/>
            <a:gdLst>
              <a:gd name="connsiteX0" fmla="*/ 2224217 w 3509321"/>
              <a:gd name="connsiteY0" fmla="*/ 369714 h 1943142"/>
              <a:gd name="connsiteX1" fmla="*/ 3509321 w 3509321"/>
              <a:gd name="connsiteY1" fmla="*/ 369714 h 1943142"/>
              <a:gd name="connsiteX2" fmla="*/ 2866769 w 3509321"/>
              <a:gd name="connsiteY2" fmla="*/ 0 h 1943142"/>
              <a:gd name="connsiteX3" fmla="*/ 2224217 w 3509321"/>
              <a:gd name="connsiteY3" fmla="*/ 658036 h 1943142"/>
              <a:gd name="connsiteX4" fmla="*/ 3509321 w 3509321"/>
              <a:gd name="connsiteY4" fmla="*/ 658036 h 1943142"/>
              <a:gd name="connsiteX5" fmla="*/ 3509321 w 3509321"/>
              <a:gd name="connsiteY5" fmla="*/ 369715 h 1943142"/>
              <a:gd name="connsiteX6" fmla="*/ 2224217 w 3509321"/>
              <a:gd name="connsiteY6" fmla="*/ 369715 h 1943142"/>
              <a:gd name="connsiteX7" fmla="*/ 0 w 3509321"/>
              <a:gd name="connsiteY7" fmla="*/ 1943142 h 1943142"/>
              <a:gd name="connsiteX8" fmla="*/ 3295133 w 3509321"/>
              <a:gd name="connsiteY8" fmla="*/ 1943142 h 1943142"/>
              <a:gd name="connsiteX9" fmla="*/ 3509321 w 3509321"/>
              <a:gd name="connsiteY9" fmla="*/ 1728954 h 1943142"/>
              <a:gd name="connsiteX10" fmla="*/ 3509321 w 3509321"/>
              <a:gd name="connsiteY10" fmla="*/ 658038 h 1943142"/>
              <a:gd name="connsiteX11" fmla="*/ 0 w 3509321"/>
              <a:gd name="connsiteY11" fmla="*/ 658038 h 19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9321" h="1943142">
                <a:moveTo>
                  <a:pt x="2224217" y="369714"/>
                </a:moveTo>
                <a:lnTo>
                  <a:pt x="3509321" y="369714"/>
                </a:lnTo>
                <a:lnTo>
                  <a:pt x="2866769" y="0"/>
                </a:lnTo>
                <a:close/>
                <a:moveTo>
                  <a:pt x="2224217" y="658036"/>
                </a:moveTo>
                <a:lnTo>
                  <a:pt x="3509321" y="658036"/>
                </a:lnTo>
                <a:lnTo>
                  <a:pt x="3509321" y="369715"/>
                </a:lnTo>
                <a:lnTo>
                  <a:pt x="2224217" y="369715"/>
                </a:lnTo>
                <a:close/>
                <a:moveTo>
                  <a:pt x="0" y="1943142"/>
                </a:moveTo>
                <a:lnTo>
                  <a:pt x="3295133" y="1943142"/>
                </a:lnTo>
                <a:cubicBezTo>
                  <a:pt x="3413426" y="1943142"/>
                  <a:pt x="3509321" y="1847247"/>
                  <a:pt x="3509321" y="1728954"/>
                </a:cubicBezTo>
                <a:lnTo>
                  <a:pt x="3509321" y="658038"/>
                </a:lnTo>
                <a:lnTo>
                  <a:pt x="0" y="65803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341815" y="904879"/>
            <a:ext cx="3878263" cy="1285875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92278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31849" y="904879"/>
            <a:ext cx="3879851" cy="1285875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369713" y="642552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1257300" y="1166941"/>
            <a:ext cx="69056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>
                <a:solidFill>
                  <a:srgbClr val="5E9330"/>
                </a:solidFill>
              </a:rPr>
              <a:t>1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38337" y="1068388"/>
            <a:ext cx="0" cy="9588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4743452" y="1166941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>
                <a:solidFill>
                  <a:srgbClr val="92278F"/>
                </a:solidFill>
              </a:rPr>
              <a:t>2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514975" y="1068388"/>
            <a:ext cx="0" cy="95885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8220076" y="1166941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>
                <a:solidFill>
                  <a:srgbClr val="0065FD"/>
                </a:solidFill>
              </a:rPr>
              <a:t>3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991600" y="1068388"/>
            <a:ext cx="0" cy="95885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928689" y="3024316"/>
            <a:ext cx="69056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>
                <a:solidFill>
                  <a:srgbClr val="0065FD"/>
                </a:solidFill>
              </a:rPr>
              <a:t>6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609725" y="2927354"/>
            <a:ext cx="0" cy="9572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4306888" y="3024316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>
                <a:solidFill>
                  <a:srgbClr val="92278F"/>
                </a:solidFill>
              </a:rPr>
              <a:t>5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078413" y="2927354"/>
            <a:ext cx="0" cy="957263"/>
          </a:xfrm>
          <a:prstGeom prst="line">
            <a:avLst/>
          </a:prstGeom>
          <a:ln w="19050">
            <a:solidFill>
              <a:srgbClr val="6D1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7783513" y="3024316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>
                <a:solidFill>
                  <a:srgbClr val="5E9330"/>
                </a:solidFill>
              </a:rPr>
              <a:t>4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555037" y="2927354"/>
            <a:ext cx="0" cy="95726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1257300" y="4886453"/>
            <a:ext cx="69056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>
                <a:solidFill>
                  <a:srgbClr val="5E9330"/>
                </a:solidFill>
              </a:rPr>
              <a:t>7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938337" y="4787900"/>
            <a:ext cx="0" cy="9588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9"/>
          <p:cNvSpPr txBox="1">
            <a:spLocks noChangeArrowheads="1"/>
          </p:cNvSpPr>
          <p:nvPr/>
        </p:nvSpPr>
        <p:spPr bwMode="auto">
          <a:xfrm>
            <a:off x="4743452" y="4886453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>
                <a:solidFill>
                  <a:srgbClr val="92278F"/>
                </a:solidFill>
              </a:rPr>
              <a:t>8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514975" y="4787900"/>
            <a:ext cx="0" cy="958850"/>
          </a:xfrm>
          <a:prstGeom prst="line">
            <a:avLst/>
          </a:prstGeom>
          <a:ln w="19050">
            <a:solidFill>
              <a:srgbClr val="6D1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8220076" y="4886453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>
                <a:solidFill>
                  <a:srgbClr val="0065FD"/>
                </a:solidFill>
              </a:rPr>
              <a:t>9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8991600" y="4787900"/>
            <a:ext cx="0" cy="95885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2103653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5679615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5"/>
          </p:nvPr>
        </p:nvSpPr>
        <p:spPr>
          <a:xfrm>
            <a:off x="9156103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6"/>
          </p:nvPr>
        </p:nvSpPr>
        <p:spPr>
          <a:xfrm>
            <a:off x="8719608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7"/>
          </p:nvPr>
        </p:nvSpPr>
        <p:spPr>
          <a:xfrm>
            <a:off x="5243119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3"/>
          <p:cNvSpPr>
            <a:spLocks noGrp="1"/>
          </p:cNvSpPr>
          <p:nvPr>
            <p:ph type="body" sz="quarter" idx="18"/>
          </p:nvPr>
        </p:nvSpPr>
        <p:spPr>
          <a:xfrm>
            <a:off x="1773771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2103653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3"/>
          <p:cNvSpPr>
            <a:spLocks noGrp="1"/>
          </p:cNvSpPr>
          <p:nvPr>
            <p:ph type="body" sz="quarter" idx="20"/>
          </p:nvPr>
        </p:nvSpPr>
        <p:spPr>
          <a:xfrm>
            <a:off x="5679615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3"/>
          <p:cNvSpPr>
            <a:spLocks noGrp="1"/>
          </p:cNvSpPr>
          <p:nvPr>
            <p:ph type="body" sz="quarter" idx="21"/>
          </p:nvPr>
        </p:nvSpPr>
        <p:spPr>
          <a:xfrm>
            <a:off x="9156103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itle Placeholder 1"/>
          <p:cNvSpPr>
            <a:spLocks noGrp="1"/>
          </p:cNvSpPr>
          <p:nvPr>
            <p:ph type="title"/>
          </p:nvPr>
        </p:nvSpPr>
        <p:spPr>
          <a:xfrm>
            <a:off x="1849122" y="447188"/>
            <a:ext cx="9532879" cy="385932"/>
          </a:xfrm>
          <a:prstGeom prst="rect">
            <a:avLst/>
          </a:prstGeom>
          <a:effectLst/>
        </p:spPr>
        <p:txBody>
          <a:bodyPr rtlCol="0">
            <a:noAutofit/>
          </a:bodyPr>
          <a:lstStyle>
            <a:lvl1pPr>
              <a:defRPr sz="16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D76D1-DBBC-431E-BD3D-74C1CA260634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C39730F-12B3-2945-88C8-825F22FBA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5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8961" y="3677920"/>
            <a:ext cx="9543041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173" y="2890502"/>
            <a:ext cx="9532879" cy="530915"/>
          </a:xfr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163D-0BE6-4F88-8B7C-4764A05B96E4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86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noramic Picture with Caption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960" y="4800600"/>
            <a:ext cx="9532459" cy="566738"/>
          </a:xfrm>
        </p:spPr>
        <p:txBody>
          <a:bodyPr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solidFill>
            <a:srgbClr val="2E2F8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rtlCol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8960" y="5367338"/>
            <a:ext cx="9532459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5DB7-81D1-4D61-A430-10BDE0F5AD59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833564" y="6042027"/>
            <a:ext cx="6696075" cy="365125"/>
          </a:xfrm>
        </p:spPr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C978091-DCF2-FC43-AEDF-848595A5F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5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ine Step Process Arrows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5400000">
            <a:off x="8994776" y="3381376"/>
            <a:ext cx="1285875" cy="3775075"/>
          </a:xfrm>
          <a:custGeom>
            <a:avLst/>
            <a:gdLst>
              <a:gd name="connsiteX0" fmla="*/ 0 w 1285105"/>
              <a:gd name="connsiteY0" fmla="*/ 636318 h 3775925"/>
              <a:gd name="connsiteX1" fmla="*/ 1 w 1285105"/>
              <a:gd name="connsiteY1" fmla="*/ 636317 h 3775925"/>
              <a:gd name="connsiteX2" fmla="*/ 1 w 1285105"/>
              <a:gd name="connsiteY2" fmla="*/ 369714 h 3775925"/>
              <a:gd name="connsiteX3" fmla="*/ 0 w 1285105"/>
              <a:gd name="connsiteY3" fmla="*/ 369714 h 3775925"/>
              <a:gd name="connsiteX4" fmla="*/ 642552 w 1285105"/>
              <a:gd name="connsiteY4" fmla="*/ 0 h 3775925"/>
              <a:gd name="connsiteX5" fmla="*/ 1285104 w 1285105"/>
              <a:gd name="connsiteY5" fmla="*/ 369714 h 3775925"/>
              <a:gd name="connsiteX6" fmla="*/ 1285105 w 1285105"/>
              <a:gd name="connsiteY6" fmla="*/ 369714 h 3775925"/>
              <a:gd name="connsiteX7" fmla="*/ 1285105 w 1285105"/>
              <a:gd name="connsiteY7" fmla="*/ 636318 h 3775925"/>
              <a:gd name="connsiteX8" fmla="*/ 1285105 w 1285105"/>
              <a:gd name="connsiteY8" fmla="*/ 3509321 h 3775925"/>
              <a:gd name="connsiteX9" fmla="*/ 1285105 w 1285105"/>
              <a:gd name="connsiteY9" fmla="*/ 3775925 h 3775925"/>
              <a:gd name="connsiteX10" fmla="*/ 1 w 1285105"/>
              <a:gd name="connsiteY10" fmla="*/ 3775925 h 3775925"/>
              <a:gd name="connsiteX11" fmla="*/ 1 w 1285105"/>
              <a:gd name="connsiteY11" fmla="*/ 3509321 h 3775925"/>
              <a:gd name="connsiteX12" fmla="*/ 1 w 1285105"/>
              <a:gd name="connsiteY12" fmla="*/ 636318 h 377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5105" h="3775925">
                <a:moveTo>
                  <a:pt x="0" y="636318"/>
                </a:moveTo>
                <a:lnTo>
                  <a:pt x="1" y="636317"/>
                </a:lnTo>
                <a:lnTo>
                  <a:pt x="1" y="369714"/>
                </a:lnTo>
                <a:lnTo>
                  <a:pt x="0" y="369714"/>
                </a:lnTo>
                <a:lnTo>
                  <a:pt x="642552" y="0"/>
                </a:lnTo>
                <a:lnTo>
                  <a:pt x="1285104" y="369714"/>
                </a:lnTo>
                <a:lnTo>
                  <a:pt x="1285105" y="369714"/>
                </a:lnTo>
                <a:lnTo>
                  <a:pt x="1285105" y="636318"/>
                </a:lnTo>
                <a:lnTo>
                  <a:pt x="1285105" y="3509321"/>
                </a:lnTo>
                <a:lnTo>
                  <a:pt x="1285105" y="3775925"/>
                </a:lnTo>
                <a:lnTo>
                  <a:pt x="1" y="3775925"/>
                </a:lnTo>
                <a:lnTo>
                  <a:pt x="1" y="3509321"/>
                </a:lnTo>
                <a:lnTo>
                  <a:pt x="1" y="6363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341814" y="4625977"/>
            <a:ext cx="3878263" cy="1285875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2278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rot="5400000">
            <a:off x="1976439" y="3178176"/>
            <a:ext cx="1590675" cy="3879851"/>
          </a:xfrm>
          <a:custGeom>
            <a:avLst/>
            <a:gdLst>
              <a:gd name="connsiteX0" fmla="*/ 305766 w 1590871"/>
              <a:gd name="connsiteY0" fmla="*/ 369714 h 3879036"/>
              <a:gd name="connsiteX1" fmla="*/ 948318 w 1590871"/>
              <a:gd name="connsiteY1" fmla="*/ 0 h 3879036"/>
              <a:gd name="connsiteX2" fmla="*/ 1590870 w 1590871"/>
              <a:gd name="connsiteY2" fmla="*/ 369714 h 3879036"/>
              <a:gd name="connsiteX3" fmla="*/ 1590871 w 1590871"/>
              <a:gd name="connsiteY3" fmla="*/ 369714 h 3879036"/>
              <a:gd name="connsiteX4" fmla="*/ 1590871 w 1590871"/>
              <a:gd name="connsiteY4" fmla="*/ 3664847 h 3879036"/>
              <a:gd name="connsiteX5" fmla="*/ 1376683 w 1590871"/>
              <a:gd name="connsiteY5" fmla="*/ 3879035 h 3879036"/>
              <a:gd name="connsiteX6" fmla="*/ 305767 w 1590871"/>
              <a:gd name="connsiteY6" fmla="*/ 3879035 h 3879036"/>
              <a:gd name="connsiteX7" fmla="*/ 305767 w 1590871"/>
              <a:gd name="connsiteY7" fmla="*/ 369714 h 3879036"/>
              <a:gd name="connsiteX8" fmla="*/ 0 w 1590871"/>
              <a:gd name="connsiteY8" fmla="*/ 3879036 h 3879036"/>
              <a:gd name="connsiteX9" fmla="*/ 0 w 1590871"/>
              <a:gd name="connsiteY9" fmla="*/ 2593932 h 3879036"/>
              <a:gd name="connsiteX10" fmla="*/ 305766 w 1590871"/>
              <a:gd name="connsiteY10" fmla="*/ 2593932 h 3879036"/>
              <a:gd name="connsiteX11" fmla="*/ 305766 w 1590871"/>
              <a:gd name="connsiteY11" fmla="*/ 3879036 h 38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0871" h="3879036">
                <a:moveTo>
                  <a:pt x="305766" y="369714"/>
                </a:moveTo>
                <a:lnTo>
                  <a:pt x="948318" y="0"/>
                </a:lnTo>
                <a:lnTo>
                  <a:pt x="1590870" y="369714"/>
                </a:lnTo>
                <a:lnTo>
                  <a:pt x="1590871" y="369714"/>
                </a:lnTo>
                <a:lnTo>
                  <a:pt x="1590871" y="3664847"/>
                </a:lnTo>
                <a:cubicBezTo>
                  <a:pt x="1590871" y="3783140"/>
                  <a:pt x="1494976" y="3879035"/>
                  <a:pt x="1376683" y="3879035"/>
                </a:cubicBezTo>
                <a:lnTo>
                  <a:pt x="305767" y="3879035"/>
                </a:lnTo>
                <a:lnTo>
                  <a:pt x="305767" y="369714"/>
                </a:lnTo>
                <a:close/>
                <a:moveTo>
                  <a:pt x="0" y="3879036"/>
                </a:moveTo>
                <a:lnTo>
                  <a:pt x="0" y="2593932"/>
                </a:lnTo>
                <a:lnTo>
                  <a:pt x="305766" y="2593932"/>
                </a:lnTo>
                <a:lnTo>
                  <a:pt x="305766" y="38790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 rot="10800000" flipH="1">
            <a:off x="831851" y="2767015"/>
            <a:ext cx="3509963" cy="1925637"/>
          </a:xfrm>
          <a:custGeom>
            <a:avLst/>
            <a:gdLst>
              <a:gd name="connsiteX0" fmla="*/ 1 w 3509322"/>
              <a:gd name="connsiteY0" fmla="*/ 369714 h 1925699"/>
              <a:gd name="connsiteX1" fmla="*/ 1285105 w 3509322"/>
              <a:gd name="connsiteY1" fmla="*/ 369714 h 1925699"/>
              <a:gd name="connsiteX2" fmla="*/ 642553 w 3509322"/>
              <a:gd name="connsiteY2" fmla="*/ 0 h 1925699"/>
              <a:gd name="connsiteX3" fmla="*/ 214189 w 3509322"/>
              <a:gd name="connsiteY3" fmla="*/ 1925699 h 1925699"/>
              <a:gd name="connsiteX4" fmla="*/ 3509322 w 3509322"/>
              <a:gd name="connsiteY4" fmla="*/ 1925699 h 1925699"/>
              <a:gd name="connsiteX5" fmla="*/ 3509322 w 3509322"/>
              <a:gd name="connsiteY5" fmla="*/ 640595 h 1925699"/>
              <a:gd name="connsiteX6" fmla="*/ 1285105 w 3509322"/>
              <a:gd name="connsiteY6" fmla="*/ 640595 h 1925699"/>
              <a:gd name="connsiteX7" fmla="*/ 1285105 w 3509322"/>
              <a:gd name="connsiteY7" fmla="*/ 369715 h 1925699"/>
              <a:gd name="connsiteX8" fmla="*/ 0 w 3509322"/>
              <a:gd name="connsiteY8" fmla="*/ 369715 h 1925699"/>
              <a:gd name="connsiteX9" fmla="*/ 0 w 3509322"/>
              <a:gd name="connsiteY9" fmla="*/ 640596 h 1925699"/>
              <a:gd name="connsiteX10" fmla="*/ 1 w 3509322"/>
              <a:gd name="connsiteY10" fmla="*/ 640596 h 1925699"/>
              <a:gd name="connsiteX11" fmla="*/ 1 w 3509322"/>
              <a:gd name="connsiteY11" fmla="*/ 1711511 h 1925699"/>
              <a:gd name="connsiteX12" fmla="*/ 214189 w 3509322"/>
              <a:gd name="connsiteY12" fmla="*/ 1925699 h 19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9322" h="1925699">
                <a:moveTo>
                  <a:pt x="1" y="369714"/>
                </a:moveTo>
                <a:lnTo>
                  <a:pt x="1285105" y="369714"/>
                </a:lnTo>
                <a:lnTo>
                  <a:pt x="642553" y="0"/>
                </a:lnTo>
                <a:close/>
                <a:moveTo>
                  <a:pt x="214189" y="1925699"/>
                </a:moveTo>
                <a:lnTo>
                  <a:pt x="3509322" y="1925699"/>
                </a:lnTo>
                <a:lnTo>
                  <a:pt x="3509322" y="640595"/>
                </a:lnTo>
                <a:lnTo>
                  <a:pt x="1285105" y="640595"/>
                </a:lnTo>
                <a:lnTo>
                  <a:pt x="1285105" y="369715"/>
                </a:lnTo>
                <a:lnTo>
                  <a:pt x="0" y="369715"/>
                </a:lnTo>
                <a:lnTo>
                  <a:pt x="0" y="640596"/>
                </a:lnTo>
                <a:lnTo>
                  <a:pt x="1" y="640596"/>
                </a:lnTo>
                <a:lnTo>
                  <a:pt x="1" y="1711511"/>
                </a:lnTo>
                <a:cubicBezTo>
                  <a:pt x="1" y="1829804"/>
                  <a:pt x="95896" y="1925699"/>
                  <a:pt x="214189" y="19256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 flipH="1">
            <a:off x="3971926" y="2767015"/>
            <a:ext cx="3878263" cy="1284287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2278F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5400000">
            <a:off x="8633619" y="1324769"/>
            <a:ext cx="1573212" cy="3879851"/>
          </a:xfrm>
          <a:custGeom>
            <a:avLst/>
            <a:gdLst>
              <a:gd name="connsiteX0" fmla="*/ 288325 w 1573429"/>
              <a:gd name="connsiteY0" fmla="*/ 3509322 h 3879036"/>
              <a:gd name="connsiteX1" fmla="*/ 288325 w 1573429"/>
              <a:gd name="connsiteY1" fmla="*/ 0 h 3879036"/>
              <a:gd name="connsiteX2" fmla="*/ 1359241 w 1573429"/>
              <a:gd name="connsiteY2" fmla="*/ 0 h 3879036"/>
              <a:gd name="connsiteX3" fmla="*/ 1573429 w 1573429"/>
              <a:gd name="connsiteY3" fmla="*/ 214189 h 3879036"/>
              <a:gd name="connsiteX4" fmla="*/ 1573429 w 1573429"/>
              <a:gd name="connsiteY4" fmla="*/ 3509322 h 3879036"/>
              <a:gd name="connsiteX5" fmla="*/ 930877 w 1573429"/>
              <a:gd name="connsiteY5" fmla="*/ 3879036 h 3879036"/>
              <a:gd name="connsiteX6" fmla="*/ 0 w 1573429"/>
              <a:gd name="connsiteY6" fmla="*/ 1285105 h 3879036"/>
              <a:gd name="connsiteX7" fmla="*/ 0 w 1573429"/>
              <a:gd name="connsiteY7" fmla="*/ 0 h 3879036"/>
              <a:gd name="connsiteX8" fmla="*/ 288321 w 1573429"/>
              <a:gd name="connsiteY8" fmla="*/ 0 h 3879036"/>
              <a:gd name="connsiteX9" fmla="*/ 288321 w 1573429"/>
              <a:gd name="connsiteY9" fmla="*/ 1285105 h 38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3429" h="3879036">
                <a:moveTo>
                  <a:pt x="288325" y="3509322"/>
                </a:moveTo>
                <a:lnTo>
                  <a:pt x="288325" y="0"/>
                </a:lnTo>
                <a:lnTo>
                  <a:pt x="1359241" y="0"/>
                </a:lnTo>
                <a:cubicBezTo>
                  <a:pt x="1477534" y="0"/>
                  <a:pt x="1573429" y="95896"/>
                  <a:pt x="1573429" y="214189"/>
                </a:cubicBezTo>
                <a:lnTo>
                  <a:pt x="1573429" y="3509322"/>
                </a:lnTo>
                <a:lnTo>
                  <a:pt x="930877" y="3879036"/>
                </a:lnTo>
                <a:close/>
                <a:moveTo>
                  <a:pt x="0" y="1285105"/>
                </a:moveTo>
                <a:lnTo>
                  <a:pt x="0" y="0"/>
                </a:lnTo>
                <a:lnTo>
                  <a:pt x="288321" y="0"/>
                </a:lnTo>
                <a:lnTo>
                  <a:pt x="288321" y="1285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 rot="10800000" flipH="1">
            <a:off x="7850188" y="904875"/>
            <a:ext cx="3509963" cy="1943100"/>
          </a:xfrm>
          <a:custGeom>
            <a:avLst/>
            <a:gdLst>
              <a:gd name="connsiteX0" fmla="*/ 2224217 w 3509321"/>
              <a:gd name="connsiteY0" fmla="*/ 369714 h 1943142"/>
              <a:gd name="connsiteX1" fmla="*/ 3509321 w 3509321"/>
              <a:gd name="connsiteY1" fmla="*/ 369714 h 1943142"/>
              <a:gd name="connsiteX2" fmla="*/ 2866769 w 3509321"/>
              <a:gd name="connsiteY2" fmla="*/ 0 h 1943142"/>
              <a:gd name="connsiteX3" fmla="*/ 2224217 w 3509321"/>
              <a:gd name="connsiteY3" fmla="*/ 658036 h 1943142"/>
              <a:gd name="connsiteX4" fmla="*/ 3509321 w 3509321"/>
              <a:gd name="connsiteY4" fmla="*/ 658036 h 1943142"/>
              <a:gd name="connsiteX5" fmla="*/ 3509321 w 3509321"/>
              <a:gd name="connsiteY5" fmla="*/ 369715 h 1943142"/>
              <a:gd name="connsiteX6" fmla="*/ 2224217 w 3509321"/>
              <a:gd name="connsiteY6" fmla="*/ 369715 h 1943142"/>
              <a:gd name="connsiteX7" fmla="*/ 0 w 3509321"/>
              <a:gd name="connsiteY7" fmla="*/ 1943142 h 1943142"/>
              <a:gd name="connsiteX8" fmla="*/ 3295133 w 3509321"/>
              <a:gd name="connsiteY8" fmla="*/ 1943142 h 1943142"/>
              <a:gd name="connsiteX9" fmla="*/ 3509321 w 3509321"/>
              <a:gd name="connsiteY9" fmla="*/ 1728954 h 1943142"/>
              <a:gd name="connsiteX10" fmla="*/ 3509321 w 3509321"/>
              <a:gd name="connsiteY10" fmla="*/ 658038 h 1943142"/>
              <a:gd name="connsiteX11" fmla="*/ 0 w 3509321"/>
              <a:gd name="connsiteY11" fmla="*/ 658038 h 19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9321" h="1943142">
                <a:moveTo>
                  <a:pt x="2224217" y="369714"/>
                </a:moveTo>
                <a:lnTo>
                  <a:pt x="3509321" y="369714"/>
                </a:lnTo>
                <a:lnTo>
                  <a:pt x="2866769" y="0"/>
                </a:lnTo>
                <a:close/>
                <a:moveTo>
                  <a:pt x="2224217" y="658036"/>
                </a:moveTo>
                <a:lnTo>
                  <a:pt x="3509321" y="658036"/>
                </a:lnTo>
                <a:lnTo>
                  <a:pt x="3509321" y="369715"/>
                </a:lnTo>
                <a:lnTo>
                  <a:pt x="2224217" y="369715"/>
                </a:lnTo>
                <a:close/>
                <a:moveTo>
                  <a:pt x="0" y="1943142"/>
                </a:moveTo>
                <a:lnTo>
                  <a:pt x="3295133" y="1943142"/>
                </a:lnTo>
                <a:cubicBezTo>
                  <a:pt x="3413426" y="1943142"/>
                  <a:pt x="3509321" y="1847247"/>
                  <a:pt x="3509321" y="1728954"/>
                </a:cubicBezTo>
                <a:lnTo>
                  <a:pt x="3509321" y="658038"/>
                </a:lnTo>
                <a:lnTo>
                  <a:pt x="0" y="65803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341814" y="904877"/>
            <a:ext cx="3878263" cy="1285875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2278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31849" y="904877"/>
            <a:ext cx="3879851" cy="1285875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369713" y="642552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1257300" y="1166941"/>
            <a:ext cx="69056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5E9330"/>
                </a:solidFill>
              </a:rPr>
              <a:t>1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38337" y="1068388"/>
            <a:ext cx="0" cy="9588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4743451" y="1166941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92278F"/>
                </a:solidFill>
              </a:rPr>
              <a:t>2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514975" y="1068388"/>
            <a:ext cx="0" cy="95885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8220076" y="1166941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0065FD"/>
                </a:solidFill>
              </a:rPr>
              <a:t>3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991600" y="1068388"/>
            <a:ext cx="0" cy="95885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928688" y="3024316"/>
            <a:ext cx="69056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0065FD"/>
                </a:solidFill>
              </a:rPr>
              <a:t>6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609725" y="2927352"/>
            <a:ext cx="0" cy="9572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4306888" y="3024316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92278F"/>
                </a:solidFill>
              </a:rPr>
              <a:t>5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078413" y="2927352"/>
            <a:ext cx="0" cy="957263"/>
          </a:xfrm>
          <a:prstGeom prst="line">
            <a:avLst/>
          </a:prstGeom>
          <a:ln w="19050">
            <a:solidFill>
              <a:srgbClr val="6D1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7783513" y="3024316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5E9330"/>
                </a:solidFill>
              </a:rPr>
              <a:t>4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555037" y="2927352"/>
            <a:ext cx="0" cy="95726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1257300" y="4886453"/>
            <a:ext cx="69056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5E9330"/>
                </a:solidFill>
              </a:rPr>
              <a:t>7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938337" y="4787900"/>
            <a:ext cx="0" cy="9588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9"/>
          <p:cNvSpPr txBox="1">
            <a:spLocks noChangeArrowheads="1"/>
          </p:cNvSpPr>
          <p:nvPr/>
        </p:nvSpPr>
        <p:spPr bwMode="auto">
          <a:xfrm>
            <a:off x="4743451" y="4886453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92278F"/>
                </a:solidFill>
              </a:rPr>
              <a:t>8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514975" y="4787900"/>
            <a:ext cx="0" cy="958850"/>
          </a:xfrm>
          <a:prstGeom prst="line">
            <a:avLst/>
          </a:prstGeom>
          <a:ln w="19050">
            <a:solidFill>
              <a:srgbClr val="6D1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8220076" y="4886453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0065FD"/>
                </a:solidFill>
              </a:rPr>
              <a:t>9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8991600" y="4787900"/>
            <a:ext cx="0" cy="95885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2103653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5679615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5"/>
          </p:nvPr>
        </p:nvSpPr>
        <p:spPr>
          <a:xfrm>
            <a:off x="9156103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6"/>
          </p:nvPr>
        </p:nvSpPr>
        <p:spPr>
          <a:xfrm>
            <a:off x="8719608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7"/>
          </p:nvPr>
        </p:nvSpPr>
        <p:spPr>
          <a:xfrm>
            <a:off x="5243119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3"/>
          <p:cNvSpPr>
            <a:spLocks noGrp="1"/>
          </p:cNvSpPr>
          <p:nvPr>
            <p:ph type="body" sz="quarter" idx="18"/>
          </p:nvPr>
        </p:nvSpPr>
        <p:spPr>
          <a:xfrm>
            <a:off x="1773771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2103653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3"/>
          <p:cNvSpPr>
            <a:spLocks noGrp="1"/>
          </p:cNvSpPr>
          <p:nvPr>
            <p:ph type="body" sz="quarter" idx="20"/>
          </p:nvPr>
        </p:nvSpPr>
        <p:spPr>
          <a:xfrm>
            <a:off x="5679615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3"/>
          <p:cNvSpPr>
            <a:spLocks noGrp="1"/>
          </p:cNvSpPr>
          <p:nvPr>
            <p:ph type="body" sz="quarter" idx="21"/>
          </p:nvPr>
        </p:nvSpPr>
        <p:spPr>
          <a:xfrm>
            <a:off x="9156103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itle Placeholder 1"/>
          <p:cNvSpPr>
            <a:spLocks noGrp="1"/>
          </p:cNvSpPr>
          <p:nvPr>
            <p:ph type="title"/>
          </p:nvPr>
        </p:nvSpPr>
        <p:spPr>
          <a:xfrm>
            <a:off x="1849121" y="447188"/>
            <a:ext cx="9532879" cy="385932"/>
          </a:xfrm>
          <a:prstGeom prst="rect">
            <a:avLst/>
          </a:prstGeom>
          <a:effectLst/>
        </p:spPr>
        <p:txBody>
          <a:bodyPr rtlCol="0">
            <a:noAutofit/>
          </a:bodyPr>
          <a:lstStyle>
            <a:lvl1pPr>
              <a:defRPr sz="16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0CE3-D370-4A60-9993-0937C4D23809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C39730F-12B3-2945-88C8-825F22FBA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961" y="447188"/>
            <a:ext cx="9543039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960" y="1645922"/>
            <a:ext cx="9540240" cy="421287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B878-F3F4-496E-AB14-488C4C1D7361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DE09EA46-32DB-3942-B308-1F45DFA81F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8968" y="3677920"/>
            <a:ext cx="9543041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179" y="2890507"/>
            <a:ext cx="9532879" cy="530915"/>
          </a:xfr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8FB52-F532-4C9D-8124-2BFB474C8952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410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noramic 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961" y="4800600"/>
            <a:ext cx="9532459" cy="566740"/>
          </a:xfrm>
        </p:spPr>
        <p:txBody>
          <a:bodyPr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solidFill>
            <a:srgbClr val="2E2F8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rtlCol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8961" y="5367339"/>
            <a:ext cx="9532459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866" indent="0">
              <a:buNone/>
              <a:defRPr sz="900"/>
            </a:lvl2pPr>
            <a:lvl3pPr marL="685732" indent="0">
              <a:buNone/>
              <a:defRPr sz="750"/>
            </a:lvl3pPr>
            <a:lvl4pPr marL="1028598" indent="0">
              <a:buNone/>
              <a:defRPr sz="675"/>
            </a:lvl4pPr>
            <a:lvl5pPr marL="1371464" indent="0">
              <a:buNone/>
              <a:defRPr sz="675"/>
            </a:lvl5pPr>
            <a:lvl6pPr marL="1714331" indent="0">
              <a:buNone/>
              <a:defRPr sz="675"/>
            </a:lvl6pPr>
            <a:lvl7pPr marL="2057195" indent="0">
              <a:buNone/>
              <a:defRPr sz="675"/>
            </a:lvl7pPr>
            <a:lvl8pPr marL="2400060" indent="0">
              <a:buNone/>
              <a:defRPr sz="675"/>
            </a:lvl8pPr>
            <a:lvl9pPr marL="274292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82AB-EEA7-49F6-A0DE-6E47163148A7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833565" y="6042035"/>
            <a:ext cx="6696075" cy="365125"/>
          </a:xfrm>
        </p:spPr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C978091-DCF2-FC43-AEDF-848595A5F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ine Step Process Arrow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5400000">
            <a:off x="8994779" y="3381380"/>
            <a:ext cx="1285876" cy="3775075"/>
          </a:xfrm>
          <a:custGeom>
            <a:avLst/>
            <a:gdLst>
              <a:gd name="connsiteX0" fmla="*/ 0 w 1285105"/>
              <a:gd name="connsiteY0" fmla="*/ 636318 h 3775925"/>
              <a:gd name="connsiteX1" fmla="*/ 1 w 1285105"/>
              <a:gd name="connsiteY1" fmla="*/ 636317 h 3775925"/>
              <a:gd name="connsiteX2" fmla="*/ 1 w 1285105"/>
              <a:gd name="connsiteY2" fmla="*/ 369714 h 3775925"/>
              <a:gd name="connsiteX3" fmla="*/ 0 w 1285105"/>
              <a:gd name="connsiteY3" fmla="*/ 369714 h 3775925"/>
              <a:gd name="connsiteX4" fmla="*/ 642552 w 1285105"/>
              <a:gd name="connsiteY4" fmla="*/ 0 h 3775925"/>
              <a:gd name="connsiteX5" fmla="*/ 1285104 w 1285105"/>
              <a:gd name="connsiteY5" fmla="*/ 369714 h 3775925"/>
              <a:gd name="connsiteX6" fmla="*/ 1285105 w 1285105"/>
              <a:gd name="connsiteY6" fmla="*/ 369714 h 3775925"/>
              <a:gd name="connsiteX7" fmla="*/ 1285105 w 1285105"/>
              <a:gd name="connsiteY7" fmla="*/ 636318 h 3775925"/>
              <a:gd name="connsiteX8" fmla="*/ 1285105 w 1285105"/>
              <a:gd name="connsiteY8" fmla="*/ 3509321 h 3775925"/>
              <a:gd name="connsiteX9" fmla="*/ 1285105 w 1285105"/>
              <a:gd name="connsiteY9" fmla="*/ 3775925 h 3775925"/>
              <a:gd name="connsiteX10" fmla="*/ 1 w 1285105"/>
              <a:gd name="connsiteY10" fmla="*/ 3775925 h 3775925"/>
              <a:gd name="connsiteX11" fmla="*/ 1 w 1285105"/>
              <a:gd name="connsiteY11" fmla="*/ 3509321 h 3775925"/>
              <a:gd name="connsiteX12" fmla="*/ 1 w 1285105"/>
              <a:gd name="connsiteY12" fmla="*/ 636318 h 377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5105" h="3775925">
                <a:moveTo>
                  <a:pt x="0" y="636318"/>
                </a:moveTo>
                <a:lnTo>
                  <a:pt x="1" y="636317"/>
                </a:lnTo>
                <a:lnTo>
                  <a:pt x="1" y="369714"/>
                </a:lnTo>
                <a:lnTo>
                  <a:pt x="0" y="369714"/>
                </a:lnTo>
                <a:lnTo>
                  <a:pt x="642552" y="0"/>
                </a:lnTo>
                <a:lnTo>
                  <a:pt x="1285104" y="369714"/>
                </a:lnTo>
                <a:lnTo>
                  <a:pt x="1285105" y="369714"/>
                </a:lnTo>
                <a:lnTo>
                  <a:pt x="1285105" y="636318"/>
                </a:lnTo>
                <a:lnTo>
                  <a:pt x="1285105" y="3509321"/>
                </a:lnTo>
                <a:lnTo>
                  <a:pt x="1285105" y="3775925"/>
                </a:lnTo>
                <a:lnTo>
                  <a:pt x="1" y="3775925"/>
                </a:lnTo>
                <a:lnTo>
                  <a:pt x="1" y="3509321"/>
                </a:lnTo>
                <a:lnTo>
                  <a:pt x="1" y="6363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341821" y="4625979"/>
            <a:ext cx="3878263" cy="1285876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2278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rot="5400000">
            <a:off x="1976442" y="3178181"/>
            <a:ext cx="1590676" cy="3879851"/>
          </a:xfrm>
          <a:custGeom>
            <a:avLst/>
            <a:gdLst>
              <a:gd name="connsiteX0" fmla="*/ 305766 w 1590871"/>
              <a:gd name="connsiteY0" fmla="*/ 369714 h 3879036"/>
              <a:gd name="connsiteX1" fmla="*/ 948318 w 1590871"/>
              <a:gd name="connsiteY1" fmla="*/ 0 h 3879036"/>
              <a:gd name="connsiteX2" fmla="*/ 1590870 w 1590871"/>
              <a:gd name="connsiteY2" fmla="*/ 369714 h 3879036"/>
              <a:gd name="connsiteX3" fmla="*/ 1590871 w 1590871"/>
              <a:gd name="connsiteY3" fmla="*/ 369714 h 3879036"/>
              <a:gd name="connsiteX4" fmla="*/ 1590871 w 1590871"/>
              <a:gd name="connsiteY4" fmla="*/ 3664847 h 3879036"/>
              <a:gd name="connsiteX5" fmla="*/ 1376683 w 1590871"/>
              <a:gd name="connsiteY5" fmla="*/ 3879035 h 3879036"/>
              <a:gd name="connsiteX6" fmla="*/ 305767 w 1590871"/>
              <a:gd name="connsiteY6" fmla="*/ 3879035 h 3879036"/>
              <a:gd name="connsiteX7" fmla="*/ 305767 w 1590871"/>
              <a:gd name="connsiteY7" fmla="*/ 369714 h 3879036"/>
              <a:gd name="connsiteX8" fmla="*/ 0 w 1590871"/>
              <a:gd name="connsiteY8" fmla="*/ 3879036 h 3879036"/>
              <a:gd name="connsiteX9" fmla="*/ 0 w 1590871"/>
              <a:gd name="connsiteY9" fmla="*/ 2593932 h 3879036"/>
              <a:gd name="connsiteX10" fmla="*/ 305766 w 1590871"/>
              <a:gd name="connsiteY10" fmla="*/ 2593932 h 3879036"/>
              <a:gd name="connsiteX11" fmla="*/ 305766 w 1590871"/>
              <a:gd name="connsiteY11" fmla="*/ 3879036 h 38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0871" h="3879036">
                <a:moveTo>
                  <a:pt x="305766" y="369714"/>
                </a:moveTo>
                <a:lnTo>
                  <a:pt x="948318" y="0"/>
                </a:lnTo>
                <a:lnTo>
                  <a:pt x="1590870" y="369714"/>
                </a:lnTo>
                <a:lnTo>
                  <a:pt x="1590871" y="369714"/>
                </a:lnTo>
                <a:lnTo>
                  <a:pt x="1590871" y="3664847"/>
                </a:lnTo>
                <a:cubicBezTo>
                  <a:pt x="1590871" y="3783140"/>
                  <a:pt x="1494976" y="3879035"/>
                  <a:pt x="1376683" y="3879035"/>
                </a:cubicBezTo>
                <a:lnTo>
                  <a:pt x="305767" y="3879035"/>
                </a:lnTo>
                <a:lnTo>
                  <a:pt x="305767" y="369714"/>
                </a:lnTo>
                <a:close/>
                <a:moveTo>
                  <a:pt x="0" y="3879036"/>
                </a:moveTo>
                <a:lnTo>
                  <a:pt x="0" y="2593932"/>
                </a:lnTo>
                <a:lnTo>
                  <a:pt x="305766" y="2593932"/>
                </a:lnTo>
                <a:lnTo>
                  <a:pt x="305766" y="38790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 rot="10800000" flipH="1">
            <a:off x="831853" y="2767016"/>
            <a:ext cx="3509963" cy="1925638"/>
          </a:xfrm>
          <a:custGeom>
            <a:avLst/>
            <a:gdLst>
              <a:gd name="connsiteX0" fmla="*/ 1 w 3509322"/>
              <a:gd name="connsiteY0" fmla="*/ 369714 h 1925699"/>
              <a:gd name="connsiteX1" fmla="*/ 1285105 w 3509322"/>
              <a:gd name="connsiteY1" fmla="*/ 369714 h 1925699"/>
              <a:gd name="connsiteX2" fmla="*/ 642553 w 3509322"/>
              <a:gd name="connsiteY2" fmla="*/ 0 h 1925699"/>
              <a:gd name="connsiteX3" fmla="*/ 214189 w 3509322"/>
              <a:gd name="connsiteY3" fmla="*/ 1925699 h 1925699"/>
              <a:gd name="connsiteX4" fmla="*/ 3509322 w 3509322"/>
              <a:gd name="connsiteY4" fmla="*/ 1925699 h 1925699"/>
              <a:gd name="connsiteX5" fmla="*/ 3509322 w 3509322"/>
              <a:gd name="connsiteY5" fmla="*/ 640595 h 1925699"/>
              <a:gd name="connsiteX6" fmla="*/ 1285105 w 3509322"/>
              <a:gd name="connsiteY6" fmla="*/ 640595 h 1925699"/>
              <a:gd name="connsiteX7" fmla="*/ 1285105 w 3509322"/>
              <a:gd name="connsiteY7" fmla="*/ 369715 h 1925699"/>
              <a:gd name="connsiteX8" fmla="*/ 0 w 3509322"/>
              <a:gd name="connsiteY8" fmla="*/ 369715 h 1925699"/>
              <a:gd name="connsiteX9" fmla="*/ 0 w 3509322"/>
              <a:gd name="connsiteY9" fmla="*/ 640596 h 1925699"/>
              <a:gd name="connsiteX10" fmla="*/ 1 w 3509322"/>
              <a:gd name="connsiteY10" fmla="*/ 640596 h 1925699"/>
              <a:gd name="connsiteX11" fmla="*/ 1 w 3509322"/>
              <a:gd name="connsiteY11" fmla="*/ 1711511 h 1925699"/>
              <a:gd name="connsiteX12" fmla="*/ 214189 w 3509322"/>
              <a:gd name="connsiteY12" fmla="*/ 1925699 h 19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9322" h="1925699">
                <a:moveTo>
                  <a:pt x="1" y="369714"/>
                </a:moveTo>
                <a:lnTo>
                  <a:pt x="1285105" y="369714"/>
                </a:lnTo>
                <a:lnTo>
                  <a:pt x="642553" y="0"/>
                </a:lnTo>
                <a:close/>
                <a:moveTo>
                  <a:pt x="214189" y="1925699"/>
                </a:moveTo>
                <a:lnTo>
                  <a:pt x="3509322" y="1925699"/>
                </a:lnTo>
                <a:lnTo>
                  <a:pt x="3509322" y="640595"/>
                </a:lnTo>
                <a:lnTo>
                  <a:pt x="1285105" y="640595"/>
                </a:lnTo>
                <a:lnTo>
                  <a:pt x="1285105" y="369715"/>
                </a:lnTo>
                <a:lnTo>
                  <a:pt x="0" y="369715"/>
                </a:lnTo>
                <a:lnTo>
                  <a:pt x="0" y="640596"/>
                </a:lnTo>
                <a:lnTo>
                  <a:pt x="1" y="640596"/>
                </a:lnTo>
                <a:lnTo>
                  <a:pt x="1" y="1711511"/>
                </a:lnTo>
                <a:cubicBezTo>
                  <a:pt x="1" y="1829804"/>
                  <a:pt x="95896" y="1925699"/>
                  <a:pt x="214189" y="19256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 flipH="1">
            <a:off x="3971933" y="2767023"/>
            <a:ext cx="3878263" cy="1284287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2278F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5400000">
            <a:off x="8633619" y="1324771"/>
            <a:ext cx="1573212" cy="3879851"/>
          </a:xfrm>
          <a:custGeom>
            <a:avLst/>
            <a:gdLst>
              <a:gd name="connsiteX0" fmla="*/ 288325 w 1573429"/>
              <a:gd name="connsiteY0" fmla="*/ 3509322 h 3879036"/>
              <a:gd name="connsiteX1" fmla="*/ 288325 w 1573429"/>
              <a:gd name="connsiteY1" fmla="*/ 0 h 3879036"/>
              <a:gd name="connsiteX2" fmla="*/ 1359241 w 1573429"/>
              <a:gd name="connsiteY2" fmla="*/ 0 h 3879036"/>
              <a:gd name="connsiteX3" fmla="*/ 1573429 w 1573429"/>
              <a:gd name="connsiteY3" fmla="*/ 214189 h 3879036"/>
              <a:gd name="connsiteX4" fmla="*/ 1573429 w 1573429"/>
              <a:gd name="connsiteY4" fmla="*/ 3509322 h 3879036"/>
              <a:gd name="connsiteX5" fmla="*/ 930877 w 1573429"/>
              <a:gd name="connsiteY5" fmla="*/ 3879036 h 3879036"/>
              <a:gd name="connsiteX6" fmla="*/ 0 w 1573429"/>
              <a:gd name="connsiteY6" fmla="*/ 1285105 h 3879036"/>
              <a:gd name="connsiteX7" fmla="*/ 0 w 1573429"/>
              <a:gd name="connsiteY7" fmla="*/ 0 h 3879036"/>
              <a:gd name="connsiteX8" fmla="*/ 288321 w 1573429"/>
              <a:gd name="connsiteY8" fmla="*/ 0 h 3879036"/>
              <a:gd name="connsiteX9" fmla="*/ 288321 w 1573429"/>
              <a:gd name="connsiteY9" fmla="*/ 1285105 h 38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3429" h="3879036">
                <a:moveTo>
                  <a:pt x="288325" y="3509322"/>
                </a:moveTo>
                <a:lnTo>
                  <a:pt x="288325" y="0"/>
                </a:lnTo>
                <a:lnTo>
                  <a:pt x="1359241" y="0"/>
                </a:lnTo>
                <a:cubicBezTo>
                  <a:pt x="1477534" y="0"/>
                  <a:pt x="1573429" y="95896"/>
                  <a:pt x="1573429" y="214189"/>
                </a:cubicBezTo>
                <a:lnTo>
                  <a:pt x="1573429" y="3509322"/>
                </a:lnTo>
                <a:lnTo>
                  <a:pt x="930877" y="3879036"/>
                </a:lnTo>
                <a:close/>
                <a:moveTo>
                  <a:pt x="0" y="1285105"/>
                </a:moveTo>
                <a:lnTo>
                  <a:pt x="0" y="0"/>
                </a:lnTo>
                <a:lnTo>
                  <a:pt x="288321" y="0"/>
                </a:lnTo>
                <a:lnTo>
                  <a:pt x="288321" y="1285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 rot="10800000" flipH="1">
            <a:off x="7850189" y="904876"/>
            <a:ext cx="3509963" cy="1943100"/>
          </a:xfrm>
          <a:custGeom>
            <a:avLst/>
            <a:gdLst>
              <a:gd name="connsiteX0" fmla="*/ 2224217 w 3509321"/>
              <a:gd name="connsiteY0" fmla="*/ 369714 h 1943142"/>
              <a:gd name="connsiteX1" fmla="*/ 3509321 w 3509321"/>
              <a:gd name="connsiteY1" fmla="*/ 369714 h 1943142"/>
              <a:gd name="connsiteX2" fmla="*/ 2866769 w 3509321"/>
              <a:gd name="connsiteY2" fmla="*/ 0 h 1943142"/>
              <a:gd name="connsiteX3" fmla="*/ 2224217 w 3509321"/>
              <a:gd name="connsiteY3" fmla="*/ 658036 h 1943142"/>
              <a:gd name="connsiteX4" fmla="*/ 3509321 w 3509321"/>
              <a:gd name="connsiteY4" fmla="*/ 658036 h 1943142"/>
              <a:gd name="connsiteX5" fmla="*/ 3509321 w 3509321"/>
              <a:gd name="connsiteY5" fmla="*/ 369715 h 1943142"/>
              <a:gd name="connsiteX6" fmla="*/ 2224217 w 3509321"/>
              <a:gd name="connsiteY6" fmla="*/ 369715 h 1943142"/>
              <a:gd name="connsiteX7" fmla="*/ 0 w 3509321"/>
              <a:gd name="connsiteY7" fmla="*/ 1943142 h 1943142"/>
              <a:gd name="connsiteX8" fmla="*/ 3295133 w 3509321"/>
              <a:gd name="connsiteY8" fmla="*/ 1943142 h 1943142"/>
              <a:gd name="connsiteX9" fmla="*/ 3509321 w 3509321"/>
              <a:gd name="connsiteY9" fmla="*/ 1728954 h 1943142"/>
              <a:gd name="connsiteX10" fmla="*/ 3509321 w 3509321"/>
              <a:gd name="connsiteY10" fmla="*/ 658038 h 1943142"/>
              <a:gd name="connsiteX11" fmla="*/ 0 w 3509321"/>
              <a:gd name="connsiteY11" fmla="*/ 658038 h 19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9321" h="1943142">
                <a:moveTo>
                  <a:pt x="2224217" y="369714"/>
                </a:moveTo>
                <a:lnTo>
                  <a:pt x="3509321" y="369714"/>
                </a:lnTo>
                <a:lnTo>
                  <a:pt x="2866769" y="0"/>
                </a:lnTo>
                <a:close/>
                <a:moveTo>
                  <a:pt x="2224217" y="658036"/>
                </a:moveTo>
                <a:lnTo>
                  <a:pt x="3509321" y="658036"/>
                </a:lnTo>
                <a:lnTo>
                  <a:pt x="3509321" y="369715"/>
                </a:lnTo>
                <a:lnTo>
                  <a:pt x="2224217" y="369715"/>
                </a:lnTo>
                <a:close/>
                <a:moveTo>
                  <a:pt x="0" y="1943142"/>
                </a:moveTo>
                <a:lnTo>
                  <a:pt x="3295133" y="1943142"/>
                </a:lnTo>
                <a:cubicBezTo>
                  <a:pt x="3413426" y="1943142"/>
                  <a:pt x="3509321" y="1847247"/>
                  <a:pt x="3509321" y="1728954"/>
                </a:cubicBezTo>
                <a:lnTo>
                  <a:pt x="3509321" y="658038"/>
                </a:lnTo>
                <a:lnTo>
                  <a:pt x="0" y="65803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341821" y="904877"/>
            <a:ext cx="3878263" cy="1285876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2278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31849" y="904877"/>
            <a:ext cx="3879851" cy="1285876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369713" y="642552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86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1257300" y="1166949"/>
            <a:ext cx="69056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342864"/>
            <a:r>
              <a:rPr lang="en-US" sz="4950" dirty="0">
                <a:solidFill>
                  <a:srgbClr val="5E9330"/>
                </a:solidFill>
              </a:rPr>
              <a:t>1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38337" y="1068389"/>
            <a:ext cx="0" cy="95885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4743452" y="1166949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342864"/>
            <a:r>
              <a:rPr lang="en-US" sz="4950" dirty="0">
                <a:solidFill>
                  <a:srgbClr val="92278F"/>
                </a:solidFill>
              </a:rPr>
              <a:t>2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514975" y="1068389"/>
            <a:ext cx="0" cy="958852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8220076" y="1166949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342864"/>
            <a:r>
              <a:rPr lang="en-US" sz="4950" dirty="0">
                <a:solidFill>
                  <a:srgbClr val="0065FD"/>
                </a:solidFill>
              </a:rPr>
              <a:t>3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991600" y="1068389"/>
            <a:ext cx="0" cy="95885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928689" y="3024324"/>
            <a:ext cx="69056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342864"/>
            <a:r>
              <a:rPr lang="en-US" sz="4950" dirty="0">
                <a:solidFill>
                  <a:srgbClr val="0065FD"/>
                </a:solidFill>
              </a:rPr>
              <a:t>6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609725" y="2927360"/>
            <a:ext cx="0" cy="9572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4306888" y="3024324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342864"/>
            <a:r>
              <a:rPr lang="en-US" sz="4950" dirty="0">
                <a:solidFill>
                  <a:srgbClr val="92278F"/>
                </a:solidFill>
              </a:rPr>
              <a:t>5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078413" y="2927360"/>
            <a:ext cx="0" cy="957263"/>
          </a:xfrm>
          <a:prstGeom prst="line">
            <a:avLst/>
          </a:prstGeom>
          <a:ln w="19050">
            <a:solidFill>
              <a:srgbClr val="6D1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7783513" y="3024324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342864"/>
            <a:r>
              <a:rPr lang="en-US" sz="4950" dirty="0">
                <a:solidFill>
                  <a:srgbClr val="5E9330"/>
                </a:solidFill>
              </a:rPr>
              <a:t>4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555037" y="2927360"/>
            <a:ext cx="0" cy="95726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1257300" y="4886460"/>
            <a:ext cx="69056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342864"/>
            <a:r>
              <a:rPr lang="en-US" sz="4950" dirty="0">
                <a:solidFill>
                  <a:srgbClr val="5E9330"/>
                </a:solidFill>
              </a:rPr>
              <a:t>7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938337" y="4787902"/>
            <a:ext cx="0" cy="95885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9"/>
          <p:cNvSpPr txBox="1">
            <a:spLocks noChangeArrowheads="1"/>
          </p:cNvSpPr>
          <p:nvPr/>
        </p:nvSpPr>
        <p:spPr bwMode="auto">
          <a:xfrm>
            <a:off x="4743452" y="4886460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342864"/>
            <a:r>
              <a:rPr lang="en-US" sz="4950" dirty="0">
                <a:solidFill>
                  <a:srgbClr val="92278F"/>
                </a:solidFill>
              </a:rPr>
              <a:t>8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514975" y="4787902"/>
            <a:ext cx="0" cy="958852"/>
          </a:xfrm>
          <a:prstGeom prst="line">
            <a:avLst/>
          </a:prstGeom>
          <a:ln w="19050">
            <a:solidFill>
              <a:srgbClr val="6D1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8220076" y="4886460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342864"/>
            <a:r>
              <a:rPr lang="en-US" sz="4950" dirty="0">
                <a:solidFill>
                  <a:srgbClr val="0065FD"/>
                </a:solidFill>
              </a:rPr>
              <a:t>9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8991600" y="4787902"/>
            <a:ext cx="0" cy="95885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2103653" y="1068863"/>
            <a:ext cx="2103120" cy="957779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5679615" y="1068863"/>
            <a:ext cx="2103120" cy="957779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5"/>
          </p:nvPr>
        </p:nvSpPr>
        <p:spPr>
          <a:xfrm>
            <a:off x="9156103" y="1068863"/>
            <a:ext cx="2103120" cy="957779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6"/>
          </p:nvPr>
        </p:nvSpPr>
        <p:spPr>
          <a:xfrm>
            <a:off x="8719608" y="2926699"/>
            <a:ext cx="2103120" cy="957779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7"/>
          </p:nvPr>
        </p:nvSpPr>
        <p:spPr>
          <a:xfrm>
            <a:off x="5243119" y="2926699"/>
            <a:ext cx="2103120" cy="957779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3"/>
          <p:cNvSpPr>
            <a:spLocks noGrp="1"/>
          </p:cNvSpPr>
          <p:nvPr>
            <p:ph type="body" sz="quarter" idx="18"/>
          </p:nvPr>
        </p:nvSpPr>
        <p:spPr>
          <a:xfrm>
            <a:off x="1773771" y="2926699"/>
            <a:ext cx="2103120" cy="957779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2103653" y="4788451"/>
            <a:ext cx="2103120" cy="957779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3"/>
          <p:cNvSpPr>
            <a:spLocks noGrp="1"/>
          </p:cNvSpPr>
          <p:nvPr>
            <p:ph type="body" sz="quarter" idx="20"/>
          </p:nvPr>
        </p:nvSpPr>
        <p:spPr>
          <a:xfrm>
            <a:off x="5679615" y="4788451"/>
            <a:ext cx="2103120" cy="957779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3"/>
          <p:cNvSpPr>
            <a:spLocks noGrp="1"/>
          </p:cNvSpPr>
          <p:nvPr>
            <p:ph type="body" sz="quarter" idx="21"/>
          </p:nvPr>
        </p:nvSpPr>
        <p:spPr>
          <a:xfrm>
            <a:off x="9156103" y="4788451"/>
            <a:ext cx="2103120" cy="957779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itle Placeholder 1"/>
          <p:cNvSpPr>
            <a:spLocks noGrp="1"/>
          </p:cNvSpPr>
          <p:nvPr>
            <p:ph type="title"/>
          </p:nvPr>
        </p:nvSpPr>
        <p:spPr>
          <a:xfrm>
            <a:off x="1849127" y="447190"/>
            <a:ext cx="9532879" cy="385932"/>
          </a:xfrm>
          <a:prstGeom prst="rect">
            <a:avLst/>
          </a:prstGeom>
          <a:effectLst/>
        </p:spPr>
        <p:txBody>
          <a:bodyPr rtlCol="0">
            <a:noAutofit/>
          </a:bodyPr>
          <a:lstStyle>
            <a:lvl1pPr>
              <a:defRPr sz="16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0C0DF-D591-4BC5-ACE9-9652554C8062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C39730F-12B3-2945-88C8-825F22FBA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8964" y="3677920"/>
            <a:ext cx="9543041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175" y="2890503"/>
            <a:ext cx="9532879" cy="530915"/>
          </a:xfr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AEAD-6F0C-4DBE-91D5-2B8E57A5AABD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615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noramic Picture with Caption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961" y="4800600"/>
            <a:ext cx="9532459" cy="566738"/>
          </a:xfrm>
        </p:spPr>
        <p:txBody>
          <a:bodyPr>
            <a:normAutofit/>
          </a:bodyPr>
          <a:lstStyle>
            <a:lvl1pPr algn="l">
              <a:defRPr sz="13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solidFill>
            <a:srgbClr val="2E2F8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rtlCol="0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8961" y="5367338"/>
            <a:ext cx="9532459" cy="493712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86BBE-B80E-4DAD-871F-D8851D32BA1B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833565" y="6042031"/>
            <a:ext cx="6696075" cy="365125"/>
          </a:xfrm>
        </p:spPr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C978091-DCF2-FC43-AEDF-848595A5F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ine Step Process Arrows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5400000">
            <a:off x="8994779" y="3381378"/>
            <a:ext cx="1285875" cy="3775075"/>
          </a:xfrm>
          <a:custGeom>
            <a:avLst/>
            <a:gdLst>
              <a:gd name="connsiteX0" fmla="*/ 0 w 1285105"/>
              <a:gd name="connsiteY0" fmla="*/ 636318 h 3775925"/>
              <a:gd name="connsiteX1" fmla="*/ 1 w 1285105"/>
              <a:gd name="connsiteY1" fmla="*/ 636317 h 3775925"/>
              <a:gd name="connsiteX2" fmla="*/ 1 w 1285105"/>
              <a:gd name="connsiteY2" fmla="*/ 369714 h 3775925"/>
              <a:gd name="connsiteX3" fmla="*/ 0 w 1285105"/>
              <a:gd name="connsiteY3" fmla="*/ 369714 h 3775925"/>
              <a:gd name="connsiteX4" fmla="*/ 642552 w 1285105"/>
              <a:gd name="connsiteY4" fmla="*/ 0 h 3775925"/>
              <a:gd name="connsiteX5" fmla="*/ 1285104 w 1285105"/>
              <a:gd name="connsiteY5" fmla="*/ 369714 h 3775925"/>
              <a:gd name="connsiteX6" fmla="*/ 1285105 w 1285105"/>
              <a:gd name="connsiteY6" fmla="*/ 369714 h 3775925"/>
              <a:gd name="connsiteX7" fmla="*/ 1285105 w 1285105"/>
              <a:gd name="connsiteY7" fmla="*/ 636318 h 3775925"/>
              <a:gd name="connsiteX8" fmla="*/ 1285105 w 1285105"/>
              <a:gd name="connsiteY8" fmla="*/ 3509321 h 3775925"/>
              <a:gd name="connsiteX9" fmla="*/ 1285105 w 1285105"/>
              <a:gd name="connsiteY9" fmla="*/ 3775925 h 3775925"/>
              <a:gd name="connsiteX10" fmla="*/ 1 w 1285105"/>
              <a:gd name="connsiteY10" fmla="*/ 3775925 h 3775925"/>
              <a:gd name="connsiteX11" fmla="*/ 1 w 1285105"/>
              <a:gd name="connsiteY11" fmla="*/ 3509321 h 3775925"/>
              <a:gd name="connsiteX12" fmla="*/ 1 w 1285105"/>
              <a:gd name="connsiteY12" fmla="*/ 636318 h 377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5105" h="3775925">
                <a:moveTo>
                  <a:pt x="0" y="636318"/>
                </a:moveTo>
                <a:lnTo>
                  <a:pt x="1" y="636317"/>
                </a:lnTo>
                <a:lnTo>
                  <a:pt x="1" y="369714"/>
                </a:lnTo>
                <a:lnTo>
                  <a:pt x="0" y="369714"/>
                </a:lnTo>
                <a:lnTo>
                  <a:pt x="642552" y="0"/>
                </a:lnTo>
                <a:lnTo>
                  <a:pt x="1285104" y="369714"/>
                </a:lnTo>
                <a:lnTo>
                  <a:pt x="1285105" y="369714"/>
                </a:lnTo>
                <a:lnTo>
                  <a:pt x="1285105" y="636318"/>
                </a:lnTo>
                <a:lnTo>
                  <a:pt x="1285105" y="3509321"/>
                </a:lnTo>
                <a:lnTo>
                  <a:pt x="1285105" y="3775925"/>
                </a:lnTo>
                <a:lnTo>
                  <a:pt x="1" y="3775925"/>
                </a:lnTo>
                <a:lnTo>
                  <a:pt x="1" y="3509321"/>
                </a:lnTo>
                <a:lnTo>
                  <a:pt x="1" y="6363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341817" y="4625981"/>
            <a:ext cx="3878263" cy="1285875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92278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rot="5400000">
            <a:off x="1976441" y="3178178"/>
            <a:ext cx="1590675" cy="3879851"/>
          </a:xfrm>
          <a:custGeom>
            <a:avLst/>
            <a:gdLst>
              <a:gd name="connsiteX0" fmla="*/ 305766 w 1590871"/>
              <a:gd name="connsiteY0" fmla="*/ 369714 h 3879036"/>
              <a:gd name="connsiteX1" fmla="*/ 948318 w 1590871"/>
              <a:gd name="connsiteY1" fmla="*/ 0 h 3879036"/>
              <a:gd name="connsiteX2" fmla="*/ 1590870 w 1590871"/>
              <a:gd name="connsiteY2" fmla="*/ 369714 h 3879036"/>
              <a:gd name="connsiteX3" fmla="*/ 1590871 w 1590871"/>
              <a:gd name="connsiteY3" fmla="*/ 369714 h 3879036"/>
              <a:gd name="connsiteX4" fmla="*/ 1590871 w 1590871"/>
              <a:gd name="connsiteY4" fmla="*/ 3664847 h 3879036"/>
              <a:gd name="connsiteX5" fmla="*/ 1376683 w 1590871"/>
              <a:gd name="connsiteY5" fmla="*/ 3879035 h 3879036"/>
              <a:gd name="connsiteX6" fmla="*/ 305767 w 1590871"/>
              <a:gd name="connsiteY6" fmla="*/ 3879035 h 3879036"/>
              <a:gd name="connsiteX7" fmla="*/ 305767 w 1590871"/>
              <a:gd name="connsiteY7" fmla="*/ 369714 h 3879036"/>
              <a:gd name="connsiteX8" fmla="*/ 0 w 1590871"/>
              <a:gd name="connsiteY8" fmla="*/ 3879036 h 3879036"/>
              <a:gd name="connsiteX9" fmla="*/ 0 w 1590871"/>
              <a:gd name="connsiteY9" fmla="*/ 2593932 h 3879036"/>
              <a:gd name="connsiteX10" fmla="*/ 305766 w 1590871"/>
              <a:gd name="connsiteY10" fmla="*/ 2593932 h 3879036"/>
              <a:gd name="connsiteX11" fmla="*/ 305766 w 1590871"/>
              <a:gd name="connsiteY11" fmla="*/ 3879036 h 38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0871" h="3879036">
                <a:moveTo>
                  <a:pt x="305766" y="369714"/>
                </a:moveTo>
                <a:lnTo>
                  <a:pt x="948318" y="0"/>
                </a:lnTo>
                <a:lnTo>
                  <a:pt x="1590870" y="369714"/>
                </a:lnTo>
                <a:lnTo>
                  <a:pt x="1590871" y="369714"/>
                </a:lnTo>
                <a:lnTo>
                  <a:pt x="1590871" y="3664847"/>
                </a:lnTo>
                <a:cubicBezTo>
                  <a:pt x="1590871" y="3783140"/>
                  <a:pt x="1494976" y="3879035"/>
                  <a:pt x="1376683" y="3879035"/>
                </a:cubicBezTo>
                <a:lnTo>
                  <a:pt x="305767" y="3879035"/>
                </a:lnTo>
                <a:lnTo>
                  <a:pt x="305767" y="369714"/>
                </a:lnTo>
                <a:close/>
                <a:moveTo>
                  <a:pt x="0" y="3879036"/>
                </a:moveTo>
                <a:lnTo>
                  <a:pt x="0" y="2593932"/>
                </a:lnTo>
                <a:lnTo>
                  <a:pt x="305766" y="2593932"/>
                </a:lnTo>
                <a:lnTo>
                  <a:pt x="305766" y="38790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 rot="10800000" flipH="1">
            <a:off x="831853" y="2767015"/>
            <a:ext cx="3509963" cy="1925637"/>
          </a:xfrm>
          <a:custGeom>
            <a:avLst/>
            <a:gdLst>
              <a:gd name="connsiteX0" fmla="*/ 1 w 3509322"/>
              <a:gd name="connsiteY0" fmla="*/ 369714 h 1925699"/>
              <a:gd name="connsiteX1" fmla="*/ 1285105 w 3509322"/>
              <a:gd name="connsiteY1" fmla="*/ 369714 h 1925699"/>
              <a:gd name="connsiteX2" fmla="*/ 642553 w 3509322"/>
              <a:gd name="connsiteY2" fmla="*/ 0 h 1925699"/>
              <a:gd name="connsiteX3" fmla="*/ 214189 w 3509322"/>
              <a:gd name="connsiteY3" fmla="*/ 1925699 h 1925699"/>
              <a:gd name="connsiteX4" fmla="*/ 3509322 w 3509322"/>
              <a:gd name="connsiteY4" fmla="*/ 1925699 h 1925699"/>
              <a:gd name="connsiteX5" fmla="*/ 3509322 w 3509322"/>
              <a:gd name="connsiteY5" fmla="*/ 640595 h 1925699"/>
              <a:gd name="connsiteX6" fmla="*/ 1285105 w 3509322"/>
              <a:gd name="connsiteY6" fmla="*/ 640595 h 1925699"/>
              <a:gd name="connsiteX7" fmla="*/ 1285105 w 3509322"/>
              <a:gd name="connsiteY7" fmla="*/ 369715 h 1925699"/>
              <a:gd name="connsiteX8" fmla="*/ 0 w 3509322"/>
              <a:gd name="connsiteY8" fmla="*/ 369715 h 1925699"/>
              <a:gd name="connsiteX9" fmla="*/ 0 w 3509322"/>
              <a:gd name="connsiteY9" fmla="*/ 640596 h 1925699"/>
              <a:gd name="connsiteX10" fmla="*/ 1 w 3509322"/>
              <a:gd name="connsiteY10" fmla="*/ 640596 h 1925699"/>
              <a:gd name="connsiteX11" fmla="*/ 1 w 3509322"/>
              <a:gd name="connsiteY11" fmla="*/ 1711511 h 1925699"/>
              <a:gd name="connsiteX12" fmla="*/ 214189 w 3509322"/>
              <a:gd name="connsiteY12" fmla="*/ 1925699 h 19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9322" h="1925699">
                <a:moveTo>
                  <a:pt x="1" y="369714"/>
                </a:moveTo>
                <a:lnTo>
                  <a:pt x="1285105" y="369714"/>
                </a:lnTo>
                <a:lnTo>
                  <a:pt x="642553" y="0"/>
                </a:lnTo>
                <a:close/>
                <a:moveTo>
                  <a:pt x="214189" y="1925699"/>
                </a:moveTo>
                <a:lnTo>
                  <a:pt x="3509322" y="1925699"/>
                </a:lnTo>
                <a:lnTo>
                  <a:pt x="3509322" y="640595"/>
                </a:lnTo>
                <a:lnTo>
                  <a:pt x="1285105" y="640595"/>
                </a:lnTo>
                <a:lnTo>
                  <a:pt x="1285105" y="369715"/>
                </a:lnTo>
                <a:lnTo>
                  <a:pt x="0" y="369715"/>
                </a:lnTo>
                <a:lnTo>
                  <a:pt x="0" y="640596"/>
                </a:lnTo>
                <a:lnTo>
                  <a:pt x="1" y="640596"/>
                </a:lnTo>
                <a:lnTo>
                  <a:pt x="1" y="1711511"/>
                </a:lnTo>
                <a:cubicBezTo>
                  <a:pt x="1" y="1829804"/>
                  <a:pt x="95896" y="1925699"/>
                  <a:pt x="214189" y="19256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 flipH="1">
            <a:off x="3971929" y="2767019"/>
            <a:ext cx="3878263" cy="1284287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92278F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5400000">
            <a:off x="8633619" y="1324771"/>
            <a:ext cx="1573212" cy="3879851"/>
          </a:xfrm>
          <a:custGeom>
            <a:avLst/>
            <a:gdLst>
              <a:gd name="connsiteX0" fmla="*/ 288325 w 1573429"/>
              <a:gd name="connsiteY0" fmla="*/ 3509322 h 3879036"/>
              <a:gd name="connsiteX1" fmla="*/ 288325 w 1573429"/>
              <a:gd name="connsiteY1" fmla="*/ 0 h 3879036"/>
              <a:gd name="connsiteX2" fmla="*/ 1359241 w 1573429"/>
              <a:gd name="connsiteY2" fmla="*/ 0 h 3879036"/>
              <a:gd name="connsiteX3" fmla="*/ 1573429 w 1573429"/>
              <a:gd name="connsiteY3" fmla="*/ 214189 h 3879036"/>
              <a:gd name="connsiteX4" fmla="*/ 1573429 w 1573429"/>
              <a:gd name="connsiteY4" fmla="*/ 3509322 h 3879036"/>
              <a:gd name="connsiteX5" fmla="*/ 930877 w 1573429"/>
              <a:gd name="connsiteY5" fmla="*/ 3879036 h 3879036"/>
              <a:gd name="connsiteX6" fmla="*/ 0 w 1573429"/>
              <a:gd name="connsiteY6" fmla="*/ 1285105 h 3879036"/>
              <a:gd name="connsiteX7" fmla="*/ 0 w 1573429"/>
              <a:gd name="connsiteY7" fmla="*/ 0 h 3879036"/>
              <a:gd name="connsiteX8" fmla="*/ 288321 w 1573429"/>
              <a:gd name="connsiteY8" fmla="*/ 0 h 3879036"/>
              <a:gd name="connsiteX9" fmla="*/ 288321 w 1573429"/>
              <a:gd name="connsiteY9" fmla="*/ 1285105 h 38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3429" h="3879036">
                <a:moveTo>
                  <a:pt x="288325" y="3509322"/>
                </a:moveTo>
                <a:lnTo>
                  <a:pt x="288325" y="0"/>
                </a:lnTo>
                <a:lnTo>
                  <a:pt x="1359241" y="0"/>
                </a:lnTo>
                <a:cubicBezTo>
                  <a:pt x="1477534" y="0"/>
                  <a:pt x="1573429" y="95896"/>
                  <a:pt x="1573429" y="214189"/>
                </a:cubicBezTo>
                <a:lnTo>
                  <a:pt x="1573429" y="3509322"/>
                </a:lnTo>
                <a:lnTo>
                  <a:pt x="930877" y="3879036"/>
                </a:lnTo>
                <a:close/>
                <a:moveTo>
                  <a:pt x="0" y="1285105"/>
                </a:moveTo>
                <a:lnTo>
                  <a:pt x="0" y="0"/>
                </a:lnTo>
                <a:lnTo>
                  <a:pt x="288321" y="0"/>
                </a:lnTo>
                <a:lnTo>
                  <a:pt x="288321" y="1285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 rot="10800000" flipH="1">
            <a:off x="7850189" y="904875"/>
            <a:ext cx="3509963" cy="1943100"/>
          </a:xfrm>
          <a:custGeom>
            <a:avLst/>
            <a:gdLst>
              <a:gd name="connsiteX0" fmla="*/ 2224217 w 3509321"/>
              <a:gd name="connsiteY0" fmla="*/ 369714 h 1943142"/>
              <a:gd name="connsiteX1" fmla="*/ 3509321 w 3509321"/>
              <a:gd name="connsiteY1" fmla="*/ 369714 h 1943142"/>
              <a:gd name="connsiteX2" fmla="*/ 2866769 w 3509321"/>
              <a:gd name="connsiteY2" fmla="*/ 0 h 1943142"/>
              <a:gd name="connsiteX3" fmla="*/ 2224217 w 3509321"/>
              <a:gd name="connsiteY3" fmla="*/ 658036 h 1943142"/>
              <a:gd name="connsiteX4" fmla="*/ 3509321 w 3509321"/>
              <a:gd name="connsiteY4" fmla="*/ 658036 h 1943142"/>
              <a:gd name="connsiteX5" fmla="*/ 3509321 w 3509321"/>
              <a:gd name="connsiteY5" fmla="*/ 369715 h 1943142"/>
              <a:gd name="connsiteX6" fmla="*/ 2224217 w 3509321"/>
              <a:gd name="connsiteY6" fmla="*/ 369715 h 1943142"/>
              <a:gd name="connsiteX7" fmla="*/ 0 w 3509321"/>
              <a:gd name="connsiteY7" fmla="*/ 1943142 h 1943142"/>
              <a:gd name="connsiteX8" fmla="*/ 3295133 w 3509321"/>
              <a:gd name="connsiteY8" fmla="*/ 1943142 h 1943142"/>
              <a:gd name="connsiteX9" fmla="*/ 3509321 w 3509321"/>
              <a:gd name="connsiteY9" fmla="*/ 1728954 h 1943142"/>
              <a:gd name="connsiteX10" fmla="*/ 3509321 w 3509321"/>
              <a:gd name="connsiteY10" fmla="*/ 658038 h 1943142"/>
              <a:gd name="connsiteX11" fmla="*/ 0 w 3509321"/>
              <a:gd name="connsiteY11" fmla="*/ 658038 h 19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9321" h="1943142">
                <a:moveTo>
                  <a:pt x="2224217" y="369714"/>
                </a:moveTo>
                <a:lnTo>
                  <a:pt x="3509321" y="369714"/>
                </a:lnTo>
                <a:lnTo>
                  <a:pt x="2866769" y="0"/>
                </a:lnTo>
                <a:close/>
                <a:moveTo>
                  <a:pt x="2224217" y="658036"/>
                </a:moveTo>
                <a:lnTo>
                  <a:pt x="3509321" y="658036"/>
                </a:lnTo>
                <a:lnTo>
                  <a:pt x="3509321" y="369715"/>
                </a:lnTo>
                <a:lnTo>
                  <a:pt x="2224217" y="369715"/>
                </a:lnTo>
                <a:close/>
                <a:moveTo>
                  <a:pt x="0" y="1943142"/>
                </a:moveTo>
                <a:lnTo>
                  <a:pt x="3295133" y="1943142"/>
                </a:lnTo>
                <a:cubicBezTo>
                  <a:pt x="3413426" y="1943142"/>
                  <a:pt x="3509321" y="1847247"/>
                  <a:pt x="3509321" y="1728954"/>
                </a:cubicBezTo>
                <a:lnTo>
                  <a:pt x="3509321" y="658038"/>
                </a:lnTo>
                <a:lnTo>
                  <a:pt x="0" y="65803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341817" y="904881"/>
            <a:ext cx="3878263" cy="1285875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92278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31849" y="904881"/>
            <a:ext cx="3879851" cy="1285875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369713" y="642552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1257300" y="1262129"/>
            <a:ext cx="690563" cy="5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713">
                <a:solidFill>
                  <a:srgbClr val="5E9330"/>
                </a:solidFill>
              </a:rPr>
              <a:t>1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38337" y="1068388"/>
            <a:ext cx="0" cy="9588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4743452" y="1262129"/>
            <a:ext cx="771525" cy="5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713">
                <a:solidFill>
                  <a:srgbClr val="92278F"/>
                </a:solidFill>
              </a:rPr>
              <a:t>2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514975" y="1068388"/>
            <a:ext cx="0" cy="95885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8220076" y="1262129"/>
            <a:ext cx="771525" cy="5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713">
                <a:solidFill>
                  <a:srgbClr val="0065FD"/>
                </a:solidFill>
              </a:rPr>
              <a:t>3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991600" y="1068388"/>
            <a:ext cx="0" cy="95885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928689" y="3119504"/>
            <a:ext cx="690563" cy="5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713">
                <a:solidFill>
                  <a:srgbClr val="0065FD"/>
                </a:solidFill>
              </a:rPr>
              <a:t>6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609725" y="2927356"/>
            <a:ext cx="0" cy="9572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4306888" y="3119504"/>
            <a:ext cx="771525" cy="5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713">
                <a:solidFill>
                  <a:srgbClr val="92278F"/>
                </a:solidFill>
              </a:rPr>
              <a:t>5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078413" y="2927356"/>
            <a:ext cx="0" cy="957263"/>
          </a:xfrm>
          <a:prstGeom prst="line">
            <a:avLst/>
          </a:prstGeom>
          <a:ln w="19050">
            <a:solidFill>
              <a:srgbClr val="6D1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7783513" y="3119504"/>
            <a:ext cx="771525" cy="5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713">
                <a:solidFill>
                  <a:srgbClr val="5E9330"/>
                </a:solidFill>
              </a:rPr>
              <a:t>4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555037" y="2927356"/>
            <a:ext cx="0" cy="95726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1257300" y="4981641"/>
            <a:ext cx="690563" cy="5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713">
                <a:solidFill>
                  <a:srgbClr val="5E9330"/>
                </a:solidFill>
              </a:rPr>
              <a:t>7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938337" y="4787900"/>
            <a:ext cx="0" cy="9588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9"/>
          <p:cNvSpPr txBox="1">
            <a:spLocks noChangeArrowheads="1"/>
          </p:cNvSpPr>
          <p:nvPr/>
        </p:nvSpPr>
        <p:spPr bwMode="auto">
          <a:xfrm>
            <a:off x="4743452" y="4981641"/>
            <a:ext cx="771525" cy="5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713">
                <a:solidFill>
                  <a:srgbClr val="92278F"/>
                </a:solidFill>
              </a:rPr>
              <a:t>8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514975" y="4787900"/>
            <a:ext cx="0" cy="958850"/>
          </a:xfrm>
          <a:prstGeom prst="line">
            <a:avLst/>
          </a:prstGeom>
          <a:ln w="19050">
            <a:solidFill>
              <a:srgbClr val="6D1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8220076" y="4981641"/>
            <a:ext cx="771525" cy="5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713">
                <a:solidFill>
                  <a:srgbClr val="0065FD"/>
                </a:solidFill>
              </a:rPr>
              <a:t>9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8991600" y="4787900"/>
            <a:ext cx="0" cy="95885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2103653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788">
                <a:effectLst/>
              </a:defRPr>
            </a:lvl1pPr>
            <a:lvl2pPr marL="0" indent="0">
              <a:buNone/>
              <a:defRPr sz="788"/>
            </a:lvl2pPr>
            <a:lvl3pPr marL="0" indent="0">
              <a:buNone/>
              <a:defRPr sz="788"/>
            </a:lvl3pPr>
            <a:lvl4pPr marL="0" indent="0">
              <a:buNone/>
              <a:defRPr sz="788"/>
            </a:lvl4pPr>
            <a:lvl5pPr marL="0" indent="0">
              <a:buNone/>
              <a:defRPr sz="788"/>
            </a:lvl5pPr>
            <a:lvl6pPr marL="0" indent="0">
              <a:buNone/>
              <a:defRPr sz="788"/>
            </a:lvl6pPr>
            <a:lvl7pPr marL="0" indent="0">
              <a:buNone/>
              <a:defRPr sz="788"/>
            </a:lvl7pPr>
            <a:lvl8pPr marL="0" indent="0">
              <a:buNone/>
              <a:defRPr sz="788"/>
            </a:lvl8pPr>
            <a:lvl9pPr marL="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5679615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 sz="788"/>
            </a:lvl2pPr>
            <a:lvl3pPr marL="0" indent="0">
              <a:buNone/>
              <a:defRPr sz="788"/>
            </a:lvl3pPr>
            <a:lvl4pPr marL="0" indent="0">
              <a:buNone/>
              <a:defRPr sz="788"/>
            </a:lvl4pPr>
            <a:lvl5pPr marL="0" indent="0">
              <a:buNone/>
              <a:defRPr sz="788"/>
            </a:lvl5pPr>
            <a:lvl6pPr marL="0" indent="0">
              <a:buNone/>
              <a:defRPr sz="788"/>
            </a:lvl6pPr>
            <a:lvl7pPr marL="0" indent="0">
              <a:buNone/>
              <a:defRPr sz="788"/>
            </a:lvl7pPr>
            <a:lvl8pPr marL="0" indent="0">
              <a:buNone/>
              <a:defRPr sz="788"/>
            </a:lvl8pPr>
            <a:lvl9pPr marL="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5"/>
          </p:nvPr>
        </p:nvSpPr>
        <p:spPr>
          <a:xfrm>
            <a:off x="9156103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788">
                <a:effectLst/>
              </a:defRPr>
            </a:lvl1pPr>
            <a:lvl2pPr marL="0" indent="0">
              <a:buNone/>
              <a:defRPr sz="788"/>
            </a:lvl2pPr>
            <a:lvl3pPr marL="0" indent="0">
              <a:buNone/>
              <a:defRPr sz="788"/>
            </a:lvl3pPr>
            <a:lvl4pPr marL="0" indent="0">
              <a:buNone/>
              <a:defRPr sz="788"/>
            </a:lvl4pPr>
            <a:lvl5pPr marL="0" indent="0">
              <a:buNone/>
              <a:defRPr sz="788"/>
            </a:lvl5pPr>
            <a:lvl6pPr marL="0" indent="0">
              <a:buNone/>
              <a:defRPr sz="788"/>
            </a:lvl6pPr>
            <a:lvl7pPr marL="0" indent="0">
              <a:buNone/>
              <a:defRPr sz="788"/>
            </a:lvl7pPr>
            <a:lvl8pPr marL="0" indent="0">
              <a:buNone/>
              <a:defRPr sz="788"/>
            </a:lvl8pPr>
            <a:lvl9pPr marL="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6"/>
          </p:nvPr>
        </p:nvSpPr>
        <p:spPr>
          <a:xfrm>
            <a:off x="8719608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788">
                <a:effectLst/>
              </a:defRPr>
            </a:lvl1pPr>
            <a:lvl2pPr marL="0" indent="0">
              <a:buNone/>
              <a:defRPr sz="788"/>
            </a:lvl2pPr>
            <a:lvl3pPr marL="0" indent="0">
              <a:buNone/>
              <a:defRPr sz="788"/>
            </a:lvl3pPr>
            <a:lvl4pPr marL="0" indent="0">
              <a:buNone/>
              <a:defRPr sz="788"/>
            </a:lvl4pPr>
            <a:lvl5pPr marL="0" indent="0">
              <a:buNone/>
              <a:defRPr sz="788"/>
            </a:lvl5pPr>
            <a:lvl6pPr marL="0" indent="0">
              <a:buNone/>
              <a:defRPr sz="788"/>
            </a:lvl6pPr>
            <a:lvl7pPr marL="0" indent="0">
              <a:buNone/>
              <a:defRPr sz="788"/>
            </a:lvl7pPr>
            <a:lvl8pPr marL="0" indent="0">
              <a:buNone/>
              <a:defRPr sz="788"/>
            </a:lvl8pPr>
            <a:lvl9pPr marL="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7"/>
          </p:nvPr>
        </p:nvSpPr>
        <p:spPr>
          <a:xfrm>
            <a:off x="5243119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 sz="788"/>
            </a:lvl2pPr>
            <a:lvl3pPr marL="0" indent="0">
              <a:buNone/>
              <a:defRPr sz="788"/>
            </a:lvl3pPr>
            <a:lvl4pPr marL="0" indent="0">
              <a:buNone/>
              <a:defRPr sz="788"/>
            </a:lvl4pPr>
            <a:lvl5pPr marL="0" indent="0">
              <a:buNone/>
              <a:defRPr sz="788"/>
            </a:lvl5pPr>
            <a:lvl6pPr marL="0" indent="0">
              <a:buNone/>
              <a:defRPr sz="788"/>
            </a:lvl6pPr>
            <a:lvl7pPr marL="0" indent="0">
              <a:buNone/>
              <a:defRPr sz="788"/>
            </a:lvl7pPr>
            <a:lvl8pPr marL="0" indent="0">
              <a:buNone/>
              <a:defRPr sz="788"/>
            </a:lvl8pPr>
            <a:lvl9pPr marL="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3"/>
          <p:cNvSpPr>
            <a:spLocks noGrp="1"/>
          </p:cNvSpPr>
          <p:nvPr>
            <p:ph type="body" sz="quarter" idx="18"/>
          </p:nvPr>
        </p:nvSpPr>
        <p:spPr>
          <a:xfrm>
            <a:off x="1773771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788">
                <a:effectLst/>
              </a:defRPr>
            </a:lvl1pPr>
            <a:lvl2pPr marL="0" indent="0">
              <a:buNone/>
              <a:defRPr sz="788"/>
            </a:lvl2pPr>
            <a:lvl3pPr marL="0" indent="0">
              <a:buNone/>
              <a:defRPr sz="788"/>
            </a:lvl3pPr>
            <a:lvl4pPr marL="0" indent="0">
              <a:buNone/>
              <a:defRPr sz="788"/>
            </a:lvl4pPr>
            <a:lvl5pPr marL="0" indent="0">
              <a:buNone/>
              <a:defRPr sz="788"/>
            </a:lvl5pPr>
            <a:lvl6pPr marL="0" indent="0">
              <a:buNone/>
              <a:defRPr sz="788"/>
            </a:lvl6pPr>
            <a:lvl7pPr marL="0" indent="0">
              <a:buNone/>
              <a:defRPr sz="788"/>
            </a:lvl7pPr>
            <a:lvl8pPr marL="0" indent="0">
              <a:buNone/>
              <a:defRPr sz="788"/>
            </a:lvl8pPr>
            <a:lvl9pPr marL="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2103653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788">
                <a:effectLst/>
              </a:defRPr>
            </a:lvl1pPr>
            <a:lvl2pPr marL="0" indent="0">
              <a:buNone/>
              <a:defRPr sz="788"/>
            </a:lvl2pPr>
            <a:lvl3pPr marL="0" indent="0">
              <a:buNone/>
              <a:defRPr sz="788"/>
            </a:lvl3pPr>
            <a:lvl4pPr marL="0" indent="0">
              <a:buNone/>
              <a:defRPr sz="788"/>
            </a:lvl4pPr>
            <a:lvl5pPr marL="0" indent="0">
              <a:buNone/>
              <a:defRPr sz="788"/>
            </a:lvl5pPr>
            <a:lvl6pPr marL="0" indent="0">
              <a:buNone/>
              <a:defRPr sz="788"/>
            </a:lvl6pPr>
            <a:lvl7pPr marL="0" indent="0">
              <a:buNone/>
              <a:defRPr sz="788"/>
            </a:lvl7pPr>
            <a:lvl8pPr marL="0" indent="0">
              <a:buNone/>
              <a:defRPr sz="788"/>
            </a:lvl8pPr>
            <a:lvl9pPr marL="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3"/>
          <p:cNvSpPr>
            <a:spLocks noGrp="1"/>
          </p:cNvSpPr>
          <p:nvPr>
            <p:ph type="body" sz="quarter" idx="20"/>
          </p:nvPr>
        </p:nvSpPr>
        <p:spPr>
          <a:xfrm>
            <a:off x="5679615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 sz="788"/>
            </a:lvl2pPr>
            <a:lvl3pPr marL="0" indent="0">
              <a:buNone/>
              <a:defRPr sz="788"/>
            </a:lvl3pPr>
            <a:lvl4pPr marL="0" indent="0">
              <a:buNone/>
              <a:defRPr sz="788"/>
            </a:lvl4pPr>
            <a:lvl5pPr marL="0" indent="0">
              <a:buNone/>
              <a:defRPr sz="788"/>
            </a:lvl5pPr>
            <a:lvl6pPr marL="0" indent="0">
              <a:buNone/>
              <a:defRPr sz="788"/>
            </a:lvl6pPr>
            <a:lvl7pPr marL="0" indent="0">
              <a:buNone/>
              <a:defRPr sz="788"/>
            </a:lvl7pPr>
            <a:lvl8pPr marL="0" indent="0">
              <a:buNone/>
              <a:defRPr sz="788"/>
            </a:lvl8pPr>
            <a:lvl9pPr marL="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3"/>
          <p:cNvSpPr>
            <a:spLocks noGrp="1"/>
          </p:cNvSpPr>
          <p:nvPr>
            <p:ph type="body" sz="quarter" idx="21"/>
          </p:nvPr>
        </p:nvSpPr>
        <p:spPr>
          <a:xfrm>
            <a:off x="9156103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788">
                <a:effectLst/>
              </a:defRPr>
            </a:lvl1pPr>
            <a:lvl2pPr marL="0" indent="0">
              <a:buNone/>
              <a:defRPr sz="788"/>
            </a:lvl2pPr>
            <a:lvl3pPr marL="0" indent="0">
              <a:buNone/>
              <a:defRPr sz="788"/>
            </a:lvl3pPr>
            <a:lvl4pPr marL="0" indent="0">
              <a:buNone/>
              <a:defRPr sz="788"/>
            </a:lvl4pPr>
            <a:lvl5pPr marL="0" indent="0">
              <a:buNone/>
              <a:defRPr sz="788"/>
            </a:lvl5pPr>
            <a:lvl6pPr marL="0" indent="0">
              <a:buNone/>
              <a:defRPr sz="788"/>
            </a:lvl6pPr>
            <a:lvl7pPr marL="0" indent="0">
              <a:buNone/>
              <a:defRPr sz="788"/>
            </a:lvl7pPr>
            <a:lvl8pPr marL="0" indent="0">
              <a:buNone/>
              <a:defRPr sz="788"/>
            </a:lvl8pPr>
            <a:lvl9pPr marL="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itle Placeholder 1"/>
          <p:cNvSpPr>
            <a:spLocks noGrp="1"/>
          </p:cNvSpPr>
          <p:nvPr>
            <p:ph type="title"/>
          </p:nvPr>
        </p:nvSpPr>
        <p:spPr>
          <a:xfrm>
            <a:off x="1849123" y="447188"/>
            <a:ext cx="9532879" cy="385932"/>
          </a:xfrm>
          <a:prstGeom prst="rect">
            <a:avLst/>
          </a:prstGeom>
          <a:effectLst/>
        </p:spPr>
        <p:txBody>
          <a:bodyPr rtlCol="0">
            <a:noAutofit/>
          </a:bodyPr>
          <a:lstStyle>
            <a:lvl1pPr>
              <a:defRPr sz="12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02290-0CED-4994-A984-F1F855814BBD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C39730F-12B3-2945-88C8-825F22FBA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8961" y="3677920"/>
            <a:ext cx="9543041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173" y="2890502"/>
            <a:ext cx="9532879" cy="530915"/>
          </a:xfr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7104-38E6-4A0C-BD30-3839889CE269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35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noramic Picture with Caption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960" y="4800600"/>
            <a:ext cx="9532459" cy="566738"/>
          </a:xfrm>
        </p:spPr>
        <p:txBody>
          <a:bodyPr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solidFill>
            <a:srgbClr val="2E2F86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rtlCol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8960" y="5367338"/>
            <a:ext cx="9532459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CDA0-1291-4783-AACD-DD8B892F70B2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833564" y="6042027"/>
            <a:ext cx="6696075" cy="365125"/>
          </a:xfrm>
        </p:spPr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C978091-DCF2-FC43-AEDF-848595A5F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ine Step Process Arrows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5400000">
            <a:off x="8994776" y="3381376"/>
            <a:ext cx="1285875" cy="3775075"/>
          </a:xfrm>
          <a:custGeom>
            <a:avLst/>
            <a:gdLst>
              <a:gd name="connsiteX0" fmla="*/ 0 w 1285105"/>
              <a:gd name="connsiteY0" fmla="*/ 636318 h 3775925"/>
              <a:gd name="connsiteX1" fmla="*/ 1 w 1285105"/>
              <a:gd name="connsiteY1" fmla="*/ 636317 h 3775925"/>
              <a:gd name="connsiteX2" fmla="*/ 1 w 1285105"/>
              <a:gd name="connsiteY2" fmla="*/ 369714 h 3775925"/>
              <a:gd name="connsiteX3" fmla="*/ 0 w 1285105"/>
              <a:gd name="connsiteY3" fmla="*/ 369714 h 3775925"/>
              <a:gd name="connsiteX4" fmla="*/ 642552 w 1285105"/>
              <a:gd name="connsiteY4" fmla="*/ 0 h 3775925"/>
              <a:gd name="connsiteX5" fmla="*/ 1285104 w 1285105"/>
              <a:gd name="connsiteY5" fmla="*/ 369714 h 3775925"/>
              <a:gd name="connsiteX6" fmla="*/ 1285105 w 1285105"/>
              <a:gd name="connsiteY6" fmla="*/ 369714 h 3775925"/>
              <a:gd name="connsiteX7" fmla="*/ 1285105 w 1285105"/>
              <a:gd name="connsiteY7" fmla="*/ 636318 h 3775925"/>
              <a:gd name="connsiteX8" fmla="*/ 1285105 w 1285105"/>
              <a:gd name="connsiteY8" fmla="*/ 3509321 h 3775925"/>
              <a:gd name="connsiteX9" fmla="*/ 1285105 w 1285105"/>
              <a:gd name="connsiteY9" fmla="*/ 3775925 h 3775925"/>
              <a:gd name="connsiteX10" fmla="*/ 1 w 1285105"/>
              <a:gd name="connsiteY10" fmla="*/ 3775925 h 3775925"/>
              <a:gd name="connsiteX11" fmla="*/ 1 w 1285105"/>
              <a:gd name="connsiteY11" fmla="*/ 3509321 h 3775925"/>
              <a:gd name="connsiteX12" fmla="*/ 1 w 1285105"/>
              <a:gd name="connsiteY12" fmla="*/ 636318 h 377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5105" h="3775925">
                <a:moveTo>
                  <a:pt x="0" y="636318"/>
                </a:moveTo>
                <a:lnTo>
                  <a:pt x="1" y="636317"/>
                </a:lnTo>
                <a:lnTo>
                  <a:pt x="1" y="369714"/>
                </a:lnTo>
                <a:lnTo>
                  <a:pt x="0" y="369714"/>
                </a:lnTo>
                <a:lnTo>
                  <a:pt x="642552" y="0"/>
                </a:lnTo>
                <a:lnTo>
                  <a:pt x="1285104" y="369714"/>
                </a:lnTo>
                <a:lnTo>
                  <a:pt x="1285105" y="369714"/>
                </a:lnTo>
                <a:lnTo>
                  <a:pt x="1285105" y="636318"/>
                </a:lnTo>
                <a:lnTo>
                  <a:pt x="1285105" y="3509321"/>
                </a:lnTo>
                <a:lnTo>
                  <a:pt x="1285105" y="3775925"/>
                </a:lnTo>
                <a:lnTo>
                  <a:pt x="1" y="3775925"/>
                </a:lnTo>
                <a:lnTo>
                  <a:pt x="1" y="3509321"/>
                </a:lnTo>
                <a:lnTo>
                  <a:pt x="1" y="6363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341814" y="4625977"/>
            <a:ext cx="3878263" cy="1285875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2278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rot="5400000">
            <a:off x="1976439" y="3178176"/>
            <a:ext cx="1590675" cy="3879851"/>
          </a:xfrm>
          <a:custGeom>
            <a:avLst/>
            <a:gdLst>
              <a:gd name="connsiteX0" fmla="*/ 305766 w 1590871"/>
              <a:gd name="connsiteY0" fmla="*/ 369714 h 3879036"/>
              <a:gd name="connsiteX1" fmla="*/ 948318 w 1590871"/>
              <a:gd name="connsiteY1" fmla="*/ 0 h 3879036"/>
              <a:gd name="connsiteX2" fmla="*/ 1590870 w 1590871"/>
              <a:gd name="connsiteY2" fmla="*/ 369714 h 3879036"/>
              <a:gd name="connsiteX3" fmla="*/ 1590871 w 1590871"/>
              <a:gd name="connsiteY3" fmla="*/ 369714 h 3879036"/>
              <a:gd name="connsiteX4" fmla="*/ 1590871 w 1590871"/>
              <a:gd name="connsiteY4" fmla="*/ 3664847 h 3879036"/>
              <a:gd name="connsiteX5" fmla="*/ 1376683 w 1590871"/>
              <a:gd name="connsiteY5" fmla="*/ 3879035 h 3879036"/>
              <a:gd name="connsiteX6" fmla="*/ 305767 w 1590871"/>
              <a:gd name="connsiteY6" fmla="*/ 3879035 h 3879036"/>
              <a:gd name="connsiteX7" fmla="*/ 305767 w 1590871"/>
              <a:gd name="connsiteY7" fmla="*/ 369714 h 3879036"/>
              <a:gd name="connsiteX8" fmla="*/ 0 w 1590871"/>
              <a:gd name="connsiteY8" fmla="*/ 3879036 h 3879036"/>
              <a:gd name="connsiteX9" fmla="*/ 0 w 1590871"/>
              <a:gd name="connsiteY9" fmla="*/ 2593932 h 3879036"/>
              <a:gd name="connsiteX10" fmla="*/ 305766 w 1590871"/>
              <a:gd name="connsiteY10" fmla="*/ 2593932 h 3879036"/>
              <a:gd name="connsiteX11" fmla="*/ 305766 w 1590871"/>
              <a:gd name="connsiteY11" fmla="*/ 3879036 h 38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0871" h="3879036">
                <a:moveTo>
                  <a:pt x="305766" y="369714"/>
                </a:moveTo>
                <a:lnTo>
                  <a:pt x="948318" y="0"/>
                </a:lnTo>
                <a:lnTo>
                  <a:pt x="1590870" y="369714"/>
                </a:lnTo>
                <a:lnTo>
                  <a:pt x="1590871" y="369714"/>
                </a:lnTo>
                <a:lnTo>
                  <a:pt x="1590871" y="3664847"/>
                </a:lnTo>
                <a:cubicBezTo>
                  <a:pt x="1590871" y="3783140"/>
                  <a:pt x="1494976" y="3879035"/>
                  <a:pt x="1376683" y="3879035"/>
                </a:cubicBezTo>
                <a:lnTo>
                  <a:pt x="305767" y="3879035"/>
                </a:lnTo>
                <a:lnTo>
                  <a:pt x="305767" y="369714"/>
                </a:lnTo>
                <a:close/>
                <a:moveTo>
                  <a:pt x="0" y="3879036"/>
                </a:moveTo>
                <a:lnTo>
                  <a:pt x="0" y="2593932"/>
                </a:lnTo>
                <a:lnTo>
                  <a:pt x="305766" y="2593932"/>
                </a:lnTo>
                <a:lnTo>
                  <a:pt x="305766" y="38790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 rot="10800000" flipH="1">
            <a:off x="831851" y="2767015"/>
            <a:ext cx="3509963" cy="1925637"/>
          </a:xfrm>
          <a:custGeom>
            <a:avLst/>
            <a:gdLst>
              <a:gd name="connsiteX0" fmla="*/ 1 w 3509322"/>
              <a:gd name="connsiteY0" fmla="*/ 369714 h 1925699"/>
              <a:gd name="connsiteX1" fmla="*/ 1285105 w 3509322"/>
              <a:gd name="connsiteY1" fmla="*/ 369714 h 1925699"/>
              <a:gd name="connsiteX2" fmla="*/ 642553 w 3509322"/>
              <a:gd name="connsiteY2" fmla="*/ 0 h 1925699"/>
              <a:gd name="connsiteX3" fmla="*/ 214189 w 3509322"/>
              <a:gd name="connsiteY3" fmla="*/ 1925699 h 1925699"/>
              <a:gd name="connsiteX4" fmla="*/ 3509322 w 3509322"/>
              <a:gd name="connsiteY4" fmla="*/ 1925699 h 1925699"/>
              <a:gd name="connsiteX5" fmla="*/ 3509322 w 3509322"/>
              <a:gd name="connsiteY5" fmla="*/ 640595 h 1925699"/>
              <a:gd name="connsiteX6" fmla="*/ 1285105 w 3509322"/>
              <a:gd name="connsiteY6" fmla="*/ 640595 h 1925699"/>
              <a:gd name="connsiteX7" fmla="*/ 1285105 w 3509322"/>
              <a:gd name="connsiteY7" fmla="*/ 369715 h 1925699"/>
              <a:gd name="connsiteX8" fmla="*/ 0 w 3509322"/>
              <a:gd name="connsiteY8" fmla="*/ 369715 h 1925699"/>
              <a:gd name="connsiteX9" fmla="*/ 0 w 3509322"/>
              <a:gd name="connsiteY9" fmla="*/ 640596 h 1925699"/>
              <a:gd name="connsiteX10" fmla="*/ 1 w 3509322"/>
              <a:gd name="connsiteY10" fmla="*/ 640596 h 1925699"/>
              <a:gd name="connsiteX11" fmla="*/ 1 w 3509322"/>
              <a:gd name="connsiteY11" fmla="*/ 1711511 h 1925699"/>
              <a:gd name="connsiteX12" fmla="*/ 214189 w 3509322"/>
              <a:gd name="connsiteY12" fmla="*/ 1925699 h 19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9322" h="1925699">
                <a:moveTo>
                  <a:pt x="1" y="369714"/>
                </a:moveTo>
                <a:lnTo>
                  <a:pt x="1285105" y="369714"/>
                </a:lnTo>
                <a:lnTo>
                  <a:pt x="642553" y="0"/>
                </a:lnTo>
                <a:close/>
                <a:moveTo>
                  <a:pt x="214189" y="1925699"/>
                </a:moveTo>
                <a:lnTo>
                  <a:pt x="3509322" y="1925699"/>
                </a:lnTo>
                <a:lnTo>
                  <a:pt x="3509322" y="640595"/>
                </a:lnTo>
                <a:lnTo>
                  <a:pt x="1285105" y="640595"/>
                </a:lnTo>
                <a:lnTo>
                  <a:pt x="1285105" y="369715"/>
                </a:lnTo>
                <a:lnTo>
                  <a:pt x="0" y="369715"/>
                </a:lnTo>
                <a:lnTo>
                  <a:pt x="0" y="640596"/>
                </a:lnTo>
                <a:lnTo>
                  <a:pt x="1" y="640596"/>
                </a:lnTo>
                <a:lnTo>
                  <a:pt x="1" y="1711511"/>
                </a:lnTo>
                <a:cubicBezTo>
                  <a:pt x="1" y="1829804"/>
                  <a:pt x="95896" y="1925699"/>
                  <a:pt x="214189" y="19256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 flipH="1">
            <a:off x="3971926" y="2767015"/>
            <a:ext cx="3878263" cy="1284287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2278F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5400000">
            <a:off x="8633619" y="1324769"/>
            <a:ext cx="1573212" cy="3879851"/>
          </a:xfrm>
          <a:custGeom>
            <a:avLst/>
            <a:gdLst>
              <a:gd name="connsiteX0" fmla="*/ 288325 w 1573429"/>
              <a:gd name="connsiteY0" fmla="*/ 3509322 h 3879036"/>
              <a:gd name="connsiteX1" fmla="*/ 288325 w 1573429"/>
              <a:gd name="connsiteY1" fmla="*/ 0 h 3879036"/>
              <a:gd name="connsiteX2" fmla="*/ 1359241 w 1573429"/>
              <a:gd name="connsiteY2" fmla="*/ 0 h 3879036"/>
              <a:gd name="connsiteX3" fmla="*/ 1573429 w 1573429"/>
              <a:gd name="connsiteY3" fmla="*/ 214189 h 3879036"/>
              <a:gd name="connsiteX4" fmla="*/ 1573429 w 1573429"/>
              <a:gd name="connsiteY4" fmla="*/ 3509322 h 3879036"/>
              <a:gd name="connsiteX5" fmla="*/ 930877 w 1573429"/>
              <a:gd name="connsiteY5" fmla="*/ 3879036 h 3879036"/>
              <a:gd name="connsiteX6" fmla="*/ 0 w 1573429"/>
              <a:gd name="connsiteY6" fmla="*/ 1285105 h 3879036"/>
              <a:gd name="connsiteX7" fmla="*/ 0 w 1573429"/>
              <a:gd name="connsiteY7" fmla="*/ 0 h 3879036"/>
              <a:gd name="connsiteX8" fmla="*/ 288321 w 1573429"/>
              <a:gd name="connsiteY8" fmla="*/ 0 h 3879036"/>
              <a:gd name="connsiteX9" fmla="*/ 288321 w 1573429"/>
              <a:gd name="connsiteY9" fmla="*/ 1285105 h 387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3429" h="3879036">
                <a:moveTo>
                  <a:pt x="288325" y="3509322"/>
                </a:moveTo>
                <a:lnTo>
                  <a:pt x="288325" y="0"/>
                </a:lnTo>
                <a:lnTo>
                  <a:pt x="1359241" y="0"/>
                </a:lnTo>
                <a:cubicBezTo>
                  <a:pt x="1477534" y="0"/>
                  <a:pt x="1573429" y="95896"/>
                  <a:pt x="1573429" y="214189"/>
                </a:cubicBezTo>
                <a:lnTo>
                  <a:pt x="1573429" y="3509322"/>
                </a:lnTo>
                <a:lnTo>
                  <a:pt x="930877" y="3879036"/>
                </a:lnTo>
                <a:close/>
                <a:moveTo>
                  <a:pt x="0" y="1285105"/>
                </a:moveTo>
                <a:lnTo>
                  <a:pt x="0" y="0"/>
                </a:lnTo>
                <a:lnTo>
                  <a:pt x="288321" y="0"/>
                </a:lnTo>
                <a:lnTo>
                  <a:pt x="288321" y="1285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 rot="10800000" flipH="1">
            <a:off x="7850188" y="904875"/>
            <a:ext cx="3509963" cy="1943100"/>
          </a:xfrm>
          <a:custGeom>
            <a:avLst/>
            <a:gdLst>
              <a:gd name="connsiteX0" fmla="*/ 2224217 w 3509321"/>
              <a:gd name="connsiteY0" fmla="*/ 369714 h 1943142"/>
              <a:gd name="connsiteX1" fmla="*/ 3509321 w 3509321"/>
              <a:gd name="connsiteY1" fmla="*/ 369714 h 1943142"/>
              <a:gd name="connsiteX2" fmla="*/ 2866769 w 3509321"/>
              <a:gd name="connsiteY2" fmla="*/ 0 h 1943142"/>
              <a:gd name="connsiteX3" fmla="*/ 2224217 w 3509321"/>
              <a:gd name="connsiteY3" fmla="*/ 658036 h 1943142"/>
              <a:gd name="connsiteX4" fmla="*/ 3509321 w 3509321"/>
              <a:gd name="connsiteY4" fmla="*/ 658036 h 1943142"/>
              <a:gd name="connsiteX5" fmla="*/ 3509321 w 3509321"/>
              <a:gd name="connsiteY5" fmla="*/ 369715 h 1943142"/>
              <a:gd name="connsiteX6" fmla="*/ 2224217 w 3509321"/>
              <a:gd name="connsiteY6" fmla="*/ 369715 h 1943142"/>
              <a:gd name="connsiteX7" fmla="*/ 0 w 3509321"/>
              <a:gd name="connsiteY7" fmla="*/ 1943142 h 1943142"/>
              <a:gd name="connsiteX8" fmla="*/ 3295133 w 3509321"/>
              <a:gd name="connsiteY8" fmla="*/ 1943142 h 1943142"/>
              <a:gd name="connsiteX9" fmla="*/ 3509321 w 3509321"/>
              <a:gd name="connsiteY9" fmla="*/ 1728954 h 1943142"/>
              <a:gd name="connsiteX10" fmla="*/ 3509321 w 3509321"/>
              <a:gd name="connsiteY10" fmla="*/ 658038 h 1943142"/>
              <a:gd name="connsiteX11" fmla="*/ 0 w 3509321"/>
              <a:gd name="connsiteY11" fmla="*/ 658038 h 19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9321" h="1943142">
                <a:moveTo>
                  <a:pt x="2224217" y="369714"/>
                </a:moveTo>
                <a:lnTo>
                  <a:pt x="3509321" y="369714"/>
                </a:lnTo>
                <a:lnTo>
                  <a:pt x="2866769" y="0"/>
                </a:lnTo>
                <a:close/>
                <a:moveTo>
                  <a:pt x="2224217" y="658036"/>
                </a:moveTo>
                <a:lnTo>
                  <a:pt x="3509321" y="658036"/>
                </a:lnTo>
                <a:lnTo>
                  <a:pt x="3509321" y="369715"/>
                </a:lnTo>
                <a:lnTo>
                  <a:pt x="2224217" y="369715"/>
                </a:lnTo>
                <a:close/>
                <a:moveTo>
                  <a:pt x="0" y="1943142"/>
                </a:moveTo>
                <a:lnTo>
                  <a:pt x="3295133" y="1943142"/>
                </a:lnTo>
                <a:cubicBezTo>
                  <a:pt x="3413426" y="1943142"/>
                  <a:pt x="3509321" y="1847247"/>
                  <a:pt x="3509321" y="1728954"/>
                </a:cubicBezTo>
                <a:lnTo>
                  <a:pt x="3509321" y="658038"/>
                </a:lnTo>
                <a:lnTo>
                  <a:pt x="0" y="65803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341814" y="904877"/>
            <a:ext cx="3878263" cy="1285875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0 w 3879035"/>
              <a:gd name="connsiteY6" fmla="*/ 2 h 1285104"/>
              <a:gd name="connsiteX7" fmla="*/ 0 w 3879035"/>
              <a:gd name="connsiteY7" fmla="*/ 0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2278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31849" y="904877"/>
            <a:ext cx="3879851" cy="1285875"/>
          </a:xfrm>
          <a:custGeom>
            <a:avLst/>
            <a:gdLst>
              <a:gd name="connsiteX0" fmla="*/ 0 w 3879035"/>
              <a:gd name="connsiteY0" fmla="*/ 0 h 1285104"/>
              <a:gd name="connsiteX1" fmla="*/ 3509321 w 3879035"/>
              <a:gd name="connsiteY1" fmla="*/ 0 h 1285104"/>
              <a:gd name="connsiteX2" fmla="*/ 3879035 w 3879035"/>
              <a:gd name="connsiteY2" fmla="*/ 642552 h 1285104"/>
              <a:gd name="connsiteX3" fmla="*/ 3509321 w 3879035"/>
              <a:gd name="connsiteY3" fmla="*/ 1285104 h 1285104"/>
              <a:gd name="connsiteX4" fmla="*/ 0 w 3879035"/>
              <a:gd name="connsiteY4" fmla="*/ 1285104 h 1285104"/>
              <a:gd name="connsiteX5" fmla="*/ 0 w 3879035"/>
              <a:gd name="connsiteY5" fmla="*/ 1285102 h 1285104"/>
              <a:gd name="connsiteX6" fmla="*/ 369713 w 3879035"/>
              <a:gd name="connsiteY6" fmla="*/ 642552 h 1285104"/>
              <a:gd name="connsiteX7" fmla="*/ 0 w 3879035"/>
              <a:gd name="connsiteY7" fmla="*/ 2 h 128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035" h="1285104">
                <a:moveTo>
                  <a:pt x="0" y="0"/>
                </a:moveTo>
                <a:lnTo>
                  <a:pt x="3509321" y="0"/>
                </a:lnTo>
                <a:lnTo>
                  <a:pt x="3879035" y="642552"/>
                </a:lnTo>
                <a:lnTo>
                  <a:pt x="3509321" y="1285104"/>
                </a:lnTo>
                <a:lnTo>
                  <a:pt x="0" y="1285104"/>
                </a:lnTo>
                <a:lnTo>
                  <a:pt x="0" y="1285102"/>
                </a:lnTo>
                <a:lnTo>
                  <a:pt x="369713" y="642552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1257300" y="1166941"/>
            <a:ext cx="69056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5E9330"/>
                </a:solidFill>
              </a:rPr>
              <a:t>1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38337" y="1068388"/>
            <a:ext cx="0" cy="9588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4743451" y="1166941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92278F"/>
                </a:solidFill>
              </a:rPr>
              <a:t>2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514975" y="1068388"/>
            <a:ext cx="0" cy="95885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8220076" y="1166941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0065FD"/>
                </a:solidFill>
              </a:rPr>
              <a:t>3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991600" y="1068388"/>
            <a:ext cx="0" cy="95885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928688" y="3024316"/>
            <a:ext cx="69056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0065FD"/>
                </a:solidFill>
              </a:rPr>
              <a:t>6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609725" y="2927352"/>
            <a:ext cx="0" cy="95726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4306888" y="3024316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92278F"/>
                </a:solidFill>
              </a:rPr>
              <a:t>5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078413" y="2927352"/>
            <a:ext cx="0" cy="957263"/>
          </a:xfrm>
          <a:prstGeom prst="line">
            <a:avLst/>
          </a:prstGeom>
          <a:ln w="19050">
            <a:solidFill>
              <a:srgbClr val="6D1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7783513" y="3024316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5E9330"/>
                </a:solidFill>
              </a:rPr>
              <a:t>4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555037" y="2927352"/>
            <a:ext cx="0" cy="95726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1257300" y="4886453"/>
            <a:ext cx="690563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5E9330"/>
                </a:solidFill>
              </a:rPr>
              <a:t>7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938337" y="4787900"/>
            <a:ext cx="0" cy="95885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9"/>
          <p:cNvSpPr txBox="1">
            <a:spLocks noChangeArrowheads="1"/>
          </p:cNvSpPr>
          <p:nvPr/>
        </p:nvSpPr>
        <p:spPr bwMode="auto">
          <a:xfrm>
            <a:off x="4743451" y="4886453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92278F"/>
                </a:solidFill>
              </a:rPr>
              <a:t>8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514975" y="4787900"/>
            <a:ext cx="0" cy="958850"/>
          </a:xfrm>
          <a:prstGeom prst="line">
            <a:avLst/>
          </a:prstGeom>
          <a:ln w="19050">
            <a:solidFill>
              <a:srgbClr val="6D1D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8220076" y="4886453"/>
            <a:ext cx="771525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950" dirty="0">
                <a:solidFill>
                  <a:srgbClr val="0065FD"/>
                </a:solidFill>
              </a:rPr>
              <a:t>9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8991600" y="4787900"/>
            <a:ext cx="0" cy="95885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2103653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5679615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15"/>
          </p:nvPr>
        </p:nvSpPr>
        <p:spPr>
          <a:xfrm>
            <a:off x="9156103" y="1068856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6"/>
          </p:nvPr>
        </p:nvSpPr>
        <p:spPr>
          <a:xfrm>
            <a:off x="8719608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7"/>
          </p:nvPr>
        </p:nvSpPr>
        <p:spPr>
          <a:xfrm>
            <a:off x="5243119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3"/>
          <p:cNvSpPr>
            <a:spLocks noGrp="1"/>
          </p:cNvSpPr>
          <p:nvPr>
            <p:ph type="body" sz="quarter" idx="18"/>
          </p:nvPr>
        </p:nvSpPr>
        <p:spPr>
          <a:xfrm>
            <a:off x="1773771" y="2926693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2103653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3"/>
          <p:cNvSpPr>
            <a:spLocks noGrp="1"/>
          </p:cNvSpPr>
          <p:nvPr>
            <p:ph type="body" sz="quarter" idx="20"/>
          </p:nvPr>
        </p:nvSpPr>
        <p:spPr>
          <a:xfrm>
            <a:off x="5679615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3"/>
          <p:cNvSpPr>
            <a:spLocks noGrp="1"/>
          </p:cNvSpPr>
          <p:nvPr>
            <p:ph type="body" sz="quarter" idx="21"/>
          </p:nvPr>
        </p:nvSpPr>
        <p:spPr>
          <a:xfrm>
            <a:off x="9156103" y="4788445"/>
            <a:ext cx="2103120" cy="957778"/>
          </a:xfrm>
          <a:effectLst/>
        </p:spPr>
        <p:txBody>
          <a:bodyPr>
            <a:noAutofit/>
          </a:bodyPr>
          <a:lstStyle>
            <a:lvl1pPr marL="0" indent="0">
              <a:buNone/>
              <a:defRPr sz="1050">
                <a:effectLst/>
              </a:defRPr>
            </a:lvl1pPr>
            <a:lvl2pPr marL="0" indent="0">
              <a:buNone/>
              <a:defRPr sz="1050"/>
            </a:lvl2pPr>
            <a:lvl3pPr marL="0" indent="0">
              <a:buNone/>
              <a:defRPr sz="1050"/>
            </a:lvl3pPr>
            <a:lvl4pPr marL="0" indent="0">
              <a:buNone/>
              <a:defRPr sz="1050"/>
            </a:lvl4pPr>
            <a:lvl5pPr marL="0" indent="0">
              <a:buNone/>
              <a:defRPr sz="1050"/>
            </a:lvl5pPr>
            <a:lvl6pPr marL="0" indent="0">
              <a:buNone/>
              <a:defRPr sz="1050"/>
            </a:lvl6pPr>
            <a:lvl7pPr marL="0" indent="0">
              <a:buNone/>
              <a:defRPr sz="1050"/>
            </a:lvl7pPr>
            <a:lvl8pPr marL="0" indent="0">
              <a:buNone/>
              <a:defRPr sz="1050"/>
            </a:lvl8pPr>
            <a:lvl9pPr marL="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itle Placeholder 1"/>
          <p:cNvSpPr>
            <a:spLocks noGrp="1"/>
          </p:cNvSpPr>
          <p:nvPr>
            <p:ph type="title"/>
          </p:nvPr>
        </p:nvSpPr>
        <p:spPr>
          <a:xfrm>
            <a:off x="1849121" y="447188"/>
            <a:ext cx="9532879" cy="385932"/>
          </a:xfrm>
          <a:prstGeom prst="rect">
            <a:avLst/>
          </a:prstGeom>
          <a:effectLst/>
        </p:spPr>
        <p:txBody>
          <a:bodyPr rtlCol="0">
            <a:noAutofit/>
          </a:bodyPr>
          <a:lstStyle>
            <a:lvl1pPr>
              <a:defRPr sz="16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8396-FF9F-4FBD-AD60-702D86224884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6C39730F-12B3-2945-88C8-825F22FBA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960" y="2951396"/>
            <a:ext cx="9532459" cy="1468800"/>
          </a:xfrm>
        </p:spPr>
        <p:txBody>
          <a:bodyPr/>
          <a:lstStyle>
            <a:lvl1pPr algn="r">
              <a:defRPr sz="36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4273" y="5281203"/>
            <a:ext cx="9542619" cy="433955"/>
          </a:xfrm>
        </p:spPr>
        <p:txBody>
          <a:bodyPr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CC96C-C51E-431A-9B15-DC69109DF17C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0F7D52C1-F978-AD46-A8B3-1FF39D6E9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0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3487" y="2222289"/>
            <a:ext cx="457200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7361" y="2222287"/>
            <a:ext cx="4564639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152F7-B375-42F9-86BF-D3D8C0B6CE91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D097FBCE-B2B8-044D-B143-BD399DAB3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0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8960" y="2174875"/>
            <a:ext cx="457200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 i="0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3486" y="2751140"/>
            <a:ext cx="4572001" cy="31099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17361" y="2174875"/>
            <a:ext cx="4564639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 i="0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17361" y="2751140"/>
            <a:ext cx="4564639" cy="31099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3CD0-776E-42E5-A946-CB47FBD672E9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591758A-AF67-9D41-9167-0DF6A2002A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2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0DA4-BBFD-429F-AAE6-959274EDF822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FDC96F54-565D-C944-8B52-44362B073E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281" y="446088"/>
            <a:ext cx="2761404" cy="1618396"/>
          </a:xfrm>
          <a:solidFill>
            <a:srgbClr val="2E2F86"/>
          </a:solidFill>
        </p:spPr>
        <p:txBody>
          <a:bodyPr/>
          <a:lstStyle>
            <a:lvl1pPr algn="l">
              <a:defRPr sz="15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446090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3647" y="2260740"/>
            <a:ext cx="2771564" cy="36003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6ED3-AF74-4F8E-BB5C-A79A1264387B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BCAFE761-4B69-2442-9672-FD8E05B898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960" y="727524"/>
            <a:ext cx="4074160" cy="1617163"/>
          </a:xfrm>
        </p:spPr>
        <p:txBody>
          <a:bodyPr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rtlCol="0"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8172" y="2344684"/>
            <a:ext cx="4064000" cy="351636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3886201" y="6042027"/>
            <a:ext cx="976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081FE-3821-4C0D-95B4-5BA2F2E9F00D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836739" y="6042027"/>
            <a:ext cx="2046287" cy="365125"/>
          </a:xfrm>
        </p:spPr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4978401" y="5916615"/>
            <a:ext cx="946151" cy="490537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F0C87533-F171-974D-9DD2-3BE1A04648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361" y="447188"/>
            <a:ext cx="9390639" cy="970450"/>
          </a:xfrm>
        </p:spPr>
        <p:txBody>
          <a:bodyPr/>
          <a:lstStyle>
            <a:lvl1pPr>
              <a:defRPr>
                <a:solidFill>
                  <a:srgbClr val="2E2F8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34275" y="2184403"/>
            <a:ext cx="9544485" cy="36743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77B-C884-4070-AF20-4641980015E1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2E2F86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D437D012-946C-684C-8302-E7158D37D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7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324" y="447676"/>
            <a:ext cx="9532939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41501" y="1646240"/>
            <a:ext cx="9526588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6739" y="6042027"/>
            <a:ext cx="669607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defRPr>
            </a:lvl1pPr>
          </a:lstStyle>
          <a:p>
            <a:pPr>
              <a:defRPr/>
            </a:pPr>
            <a:r>
              <a:rPr lang="en-US"/>
              <a:t>© 2017 GBTA Michigan Chapter. All rights reserved.</a:t>
            </a:r>
            <a:endParaRPr lang="en-US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58226" y="6042027"/>
            <a:ext cx="96837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 smtClean="0">
                <a:solidFill>
                  <a:srgbClr val="2E2F8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4F8689-61FA-4D88-B73D-D561AB2E9ECB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701" y="5916615"/>
            <a:ext cx="858839" cy="490537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2E2F8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98E21F-3183-C642-9D16-0BF680C2B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21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  <p:hf sldNum="0" hd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850" b="1" kern="1200">
          <a:solidFill>
            <a:srgbClr val="1F4A98"/>
          </a:solidFill>
          <a:latin typeface="+mj-lt"/>
          <a:ea typeface="ＭＳ Ｐゴシック" charset="0"/>
          <a:cs typeface="ＭＳ Ｐゴシック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850" b="1">
          <a:solidFill>
            <a:srgbClr val="1F4A98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850" b="1">
          <a:solidFill>
            <a:srgbClr val="1F4A98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850" b="1">
          <a:solidFill>
            <a:srgbClr val="1F4A98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850" b="1">
          <a:solidFill>
            <a:srgbClr val="1F4A98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342900" rtl="0" eaLnBrk="1" fontAlgn="base" hangingPunct="1">
        <a:spcBef>
          <a:spcPct val="20000"/>
        </a:spcBef>
        <a:spcAft>
          <a:spcPts val="450"/>
        </a:spcAft>
        <a:buClr>
          <a:srgbClr val="5297FF"/>
        </a:buClr>
        <a:buSzPct val="120000"/>
        <a:buFont typeface="Wingdings" charset="0"/>
        <a:defRPr kern="1200">
          <a:solidFill>
            <a:srgbClr val="1F4A98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ts val="450"/>
        </a:spcAft>
        <a:buClr>
          <a:srgbClr val="5297FF"/>
        </a:buClr>
        <a:buSzPct val="120000"/>
        <a:buFont typeface="Wingdings" charset="0"/>
        <a:buChar char="§"/>
        <a:defRPr sz="1200" kern="1200">
          <a:solidFill>
            <a:srgbClr val="1F4A98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ts val="450"/>
        </a:spcAft>
        <a:buClr>
          <a:srgbClr val="5297FF"/>
        </a:buClr>
        <a:buSzPct val="120000"/>
        <a:buFont typeface="Wingdings" charset="0"/>
        <a:buChar char="§"/>
        <a:defRPr sz="1050" kern="1200">
          <a:solidFill>
            <a:srgbClr val="1F4A98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ts val="450"/>
        </a:spcAft>
        <a:buClr>
          <a:srgbClr val="5297FF"/>
        </a:buClr>
        <a:buSzPct val="120000"/>
        <a:buFont typeface="Wingdings" charset="0"/>
        <a:buChar char="§"/>
        <a:defRPr sz="900" kern="1200">
          <a:solidFill>
            <a:srgbClr val="1F4A98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ts val="450"/>
        </a:spcAft>
        <a:buClr>
          <a:srgbClr val="5297FF"/>
        </a:buClr>
        <a:buSzPct val="120000"/>
        <a:buFont typeface="Wingdings" charset="0"/>
        <a:buChar char="§"/>
        <a:defRPr sz="900" kern="1200">
          <a:solidFill>
            <a:srgbClr val="1F4A98"/>
          </a:solidFill>
          <a:latin typeface="+mn-lt"/>
          <a:ea typeface="ＭＳ Ｐゴシック" charset="0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19" Type="http://schemas.openxmlformats.org/officeDocument/2006/relationships/image" Target="../media/image12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en-US"/>
              <a:t>© 2017 GBTA Michigan Chapter. All rights reserved.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  <a:ea typeface="ＭＳ Ｐゴシック" charset="0"/>
              </a:rPr>
              <a:t>Welcome</a:t>
            </a:r>
            <a:br>
              <a:rPr lang="en-US" dirty="0">
                <a:solidFill>
                  <a:prstClr val="white"/>
                </a:solidFill>
                <a:latin typeface="Arial" charset="0"/>
                <a:ea typeface="ＭＳ Ｐゴシック" charset="0"/>
              </a:rPr>
            </a:b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02743" y="447677"/>
            <a:ext cx="7149704" cy="96996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Diamond Sponsors </a:t>
            </a:r>
          </a:p>
        </p:txBody>
      </p:sp>
      <p:pic>
        <p:nvPicPr>
          <p:cNvPr id="8" name="Picture 2" descr="C:\Users\bdevaren\Pictures\Logos\delta-airlines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720" y="1670539"/>
            <a:ext cx="3111280" cy="143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629" y="1412241"/>
            <a:ext cx="3173458" cy="175768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902744" y="3258987"/>
            <a:ext cx="7149704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1F4A98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F4A98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F4A98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F4A98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F4A98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"/>
              </a:rPr>
              <a:t>Platinum Sponsors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8629" y="4471604"/>
            <a:ext cx="2183021" cy="1309567"/>
          </a:xfrm>
          <a:prstGeom prst="rect">
            <a:avLst/>
          </a:prstGeom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76840" y="4607111"/>
            <a:ext cx="2266806" cy="152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3" name="Picture 2" descr="http://michiganbta.org/images/GBTA_Michigan_50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125" y="6044391"/>
            <a:ext cx="1591012" cy="7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en-US"/>
              <a:t>© 2017 GBTA Michigan Chapter. All rights reserved.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  <a:ea typeface="ＭＳ Ｐゴシック" charset="0"/>
              </a:rPr>
              <a:t>Welcome</a:t>
            </a:r>
            <a:br>
              <a:rPr lang="en-US" dirty="0">
                <a:solidFill>
                  <a:prstClr val="white"/>
                </a:solidFill>
                <a:latin typeface="Arial" charset="0"/>
                <a:ea typeface="ＭＳ Ｐゴシック" charset="0"/>
              </a:rPr>
            </a:b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975741" y="343933"/>
            <a:ext cx="3257893" cy="50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1F4A98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F4A98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F4A98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F4A98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F4A98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rgbClr val="CC9900"/>
                </a:solidFill>
                <a:latin typeface="Arial"/>
              </a:rPr>
              <a:t>Gold Sponsors</a:t>
            </a:r>
            <a:endParaRPr lang="en-US" sz="3200" dirty="0">
              <a:solidFill>
                <a:srgbClr val="212121">
                  <a:lumMod val="75000"/>
                  <a:lumOff val="25000"/>
                </a:srgbClr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5057" y="311580"/>
            <a:ext cx="3699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212121">
                    <a:lumMod val="75000"/>
                    <a:lumOff val="25000"/>
                  </a:srgbClr>
                </a:solidFill>
                <a:latin typeface="Arial"/>
                <a:ea typeface="ＭＳ Ｐゴシック" charset="0"/>
              </a:rPr>
              <a:t>Silver Sponsors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975740" y="2072509"/>
            <a:ext cx="7149704" cy="49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1F4A98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F4A98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F4A98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F4A98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F4A98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rgbClr val="996633"/>
                </a:solidFill>
                <a:latin typeface="Arial"/>
              </a:rPr>
              <a:t>Bronze Sponsors 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82873" y="966938"/>
            <a:ext cx="2049236" cy="40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533" y="859847"/>
            <a:ext cx="2344124" cy="60222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2946416" y="4349638"/>
            <a:ext cx="7149704" cy="56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rgbClr val="1F4A98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F4A98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F4A98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F4A98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1F4A98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rgbClr val="CC6600"/>
                </a:solidFill>
                <a:latin typeface="Arial"/>
              </a:rPr>
              <a:t>Copper Sponsors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19" y="2860877"/>
            <a:ext cx="1214597" cy="4906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553" y="2860877"/>
            <a:ext cx="1043941" cy="4342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048" y="3360313"/>
            <a:ext cx="1177682" cy="8809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606" y="2871637"/>
            <a:ext cx="1144905" cy="5805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428" y="2788844"/>
            <a:ext cx="610766" cy="6723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267" y="2772593"/>
            <a:ext cx="564218" cy="5319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964" y="3560574"/>
            <a:ext cx="1130819" cy="4919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393" y="3509484"/>
            <a:ext cx="894612" cy="6091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857" y="3406216"/>
            <a:ext cx="815515" cy="7288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72" y="4907594"/>
            <a:ext cx="1226600" cy="12265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51" y="5174257"/>
            <a:ext cx="842963" cy="640317"/>
          </a:xfrm>
          <a:prstGeom prst="rect">
            <a:avLst/>
          </a:prstGeom>
        </p:spPr>
      </p:pic>
      <p:pic>
        <p:nvPicPr>
          <p:cNvPr id="24" name="Picture 2" descr="https://scontent-atl3-1.xx.fbcdn.net/hphotos-frc3/v/t1.0-9/554616_202103423245518_1103653512_n.jpg?oh=02c2777a85924e178632185922f02b64&amp;oe=576D4472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0445" y="5214673"/>
            <a:ext cx="943928" cy="61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516" y="5174257"/>
            <a:ext cx="591558" cy="682693"/>
          </a:xfrm>
          <a:prstGeom prst="rect">
            <a:avLst/>
          </a:prstGeom>
        </p:spPr>
      </p:pic>
      <p:pic>
        <p:nvPicPr>
          <p:cNvPr id="26" name="Picture 2" descr="http://michiganbta.org/images/GBTA_Michigan_50_Logo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988" y="6039254"/>
            <a:ext cx="1591012" cy="7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5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0"/>
    </mc:Choice>
    <mc:Fallback xmlns="">
      <p:transition spd="slow" advClick="0" advTm="30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GBTAtemp">
  <a:themeElements>
    <a:clrScheme name="Custom 4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7DC242"/>
      </a:accent1>
      <a:accent2>
        <a:srgbClr val="1B5226"/>
      </a:accent2>
      <a:accent3>
        <a:srgbClr val="6C2511"/>
      </a:accent3>
      <a:accent4>
        <a:srgbClr val="92278F"/>
      </a:accent4>
      <a:accent5>
        <a:srgbClr val="1F4A98"/>
      </a:accent5>
      <a:accent6>
        <a:srgbClr val="5297FF"/>
      </a:accent6>
      <a:hlink>
        <a:srgbClr val="8F8F8F"/>
      </a:hlink>
      <a:folHlink>
        <a:srgbClr val="A5A5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38</Words>
  <Application>Microsoft Office PowerPoint</Application>
  <PresentationFormat>Widescreen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Lucida Grande</vt:lpstr>
      <vt:lpstr>ＭＳ Ｐゴシック</vt:lpstr>
      <vt:lpstr>Arial</vt:lpstr>
      <vt:lpstr>Calibri</vt:lpstr>
      <vt:lpstr>Wingdings</vt:lpstr>
      <vt:lpstr>Wingdings 2</vt:lpstr>
      <vt:lpstr>AustinGBTAtemp</vt:lpstr>
      <vt:lpstr>Diamond Sponsors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 Sponsors</dc:title>
  <dc:creator>Charles Oliver</dc:creator>
  <cp:lastModifiedBy>Charles Oliver</cp:lastModifiedBy>
  <cp:revision>4</cp:revision>
  <dcterms:created xsi:type="dcterms:W3CDTF">2017-04-27T14:22:51Z</dcterms:created>
  <dcterms:modified xsi:type="dcterms:W3CDTF">2017-10-17T11:50:42Z</dcterms:modified>
</cp:coreProperties>
</file>