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  <p:sldMasterId id="2147483681" r:id="rId2"/>
  </p:sldMasterIdLst>
  <p:sldIdLst>
    <p:sldId id="279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83" autoAdjust="0"/>
    <p:restoredTop sz="93798" autoAdjust="0"/>
  </p:normalViewPr>
  <p:slideViewPr>
    <p:cSldViewPr>
      <p:cViewPr varScale="1">
        <p:scale>
          <a:sx n="86" d="100"/>
          <a:sy n="86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06CD8-5A19-43C5-88A8-930FB5C63B50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9D15A-410E-4B75-A059-A4A0EEE944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41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06CD8-5A19-43C5-88A8-930FB5C63B50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9D15A-410E-4B75-A059-A4A0EEE944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760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06CD8-5A19-43C5-88A8-930FB5C63B50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9D15A-410E-4B75-A059-A4A0EEE944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25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 noEditPoints="1"/>
          </p:cNvSpPr>
          <p:nvPr/>
        </p:nvSpPr>
        <p:spPr bwMode="auto">
          <a:xfrm>
            <a:off x="0" y="1600200"/>
            <a:ext cx="9145191" cy="5260428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>
              <a:solidFill>
                <a:schemeClr val="l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3449" y="5029200"/>
            <a:ext cx="5887983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449" y="1828802"/>
            <a:ext cx="7317105" cy="3048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06CD8-5A19-43C5-88A8-930FB5C63B50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9D15A-410E-4B75-A059-A4A0EEE944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7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06CD8-5A19-43C5-88A8-930FB5C63B50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9D15A-410E-4B75-A059-A4A0EEE944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2209800"/>
            <a:ext cx="7317105" cy="411480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762000"/>
            <a:ext cx="7317105" cy="13255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015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06CD8-5A19-43C5-88A8-930FB5C63B50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9D15A-410E-4B75-A059-A4A0EEE944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762002"/>
            <a:ext cx="5891331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450" y="3429003"/>
            <a:ext cx="7317105" cy="236219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3362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06CD8-5A19-43C5-88A8-930FB5C63B50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9D15A-410E-4B75-A059-A4A0EEE944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8084" y="2438400"/>
            <a:ext cx="3532470" cy="3733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5200" y="2438400"/>
            <a:ext cx="3532470" cy="3733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762000"/>
            <a:ext cx="7317105" cy="13255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045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06CD8-5A19-43C5-88A8-930FB5C63B50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9D15A-410E-4B75-A059-A4A0EEE944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450" y="731838"/>
            <a:ext cx="7317105" cy="13255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3906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06CD8-5A19-43C5-88A8-930FB5C63B50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9D15A-410E-4B75-A059-A4A0EEE944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8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388602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06CD8-5A19-43C5-88A8-930FB5C63B50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9D15A-410E-4B75-A059-A4A0EEE944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0506" y="685800"/>
            <a:ext cx="4230202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294" y="4876800"/>
            <a:ext cx="2915409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94" y="685800"/>
            <a:ext cx="2915409" cy="4038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8198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388602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06CD8-5A19-43C5-88A8-930FB5C63B50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9D15A-410E-4B75-A059-A4A0EEE944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00506" y="685800"/>
            <a:ext cx="4230202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294" y="4876800"/>
            <a:ext cx="2915409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94" y="685800"/>
            <a:ext cx="2915409" cy="4038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0294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06CD8-5A19-43C5-88A8-930FB5C63B50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9D15A-410E-4B75-A059-A4A0EEE944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39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06CD8-5A19-43C5-88A8-930FB5C63B50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9D15A-410E-4B75-A059-A4A0EEE944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27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06CD8-5A19-43C5-88A8-930FB5C63B50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9D15A-410E-4B75-A059-A4A0EEE944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5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06CD8-5A19-43C5-88A8-930FB5C63B50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9D15A-410E-4B75-A059-A4A0EEE944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37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06CD8-5A19-43C5-88A8-930FB5C63B50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9D15A-410E-4B75-A059-A4A0EEE944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1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06CD8-5A19-43C5-88A8-930FB5C63B50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9D15A-410E-4B75-A059-A4A0EEE944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23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06CD8-5A19-43C5-88A8-930FB5C63B50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9D15A-410E-4B75-A059-A4A0EEE944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4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06CD8-5A19-43C5-88A8-930FB5C63B50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9D15A-410E-4B75-A059-A4A0EEE944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59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06CD8-5A19-43C5-88A8-930FB5C63B50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9D15A-410E-4B75-A059-A4A0EEE944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5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06CD8-5A19-43C5-88A8-930FB5C63B50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9D15A-410E-4B75-A059-A4A0EEE944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77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06CD8-5A19-43C5-88A8-930FB5C63B50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9D15A-410E-4B75-A059-A4A0EEE944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945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9000">
              <a:schemeClr val="bg1"/>
            </a:gs>
            <a:gs pos="40000">
              <a:schemeClr val="bg2"/>
            </a:gs>
            <a:gs pos="10000">
              <a:schemeClr val="bg1">
                <a:lumMod val="95000"/>
              </a:schemeClr>
            </a:gs>
            <a:gs pos="100000">
              <a:schemeClr val="bg2">
                <a:lumMod val="9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1095" y="0"/>
            <a:ext cx="9144095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15453" y="6448427"/>
            <a:ext cx="1047467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FE06CD8-5A19-43C5-88A8-930FB5C63B50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6864" y="6448427"/>
            <a:ext cx="497992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3079" y="6448427"/>
            <a:ext cx="857474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F39D15A-410E-4B75-A059-A4A0EEE944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450" y="1828800"/>
            <a:ext cx="731710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" y="52552"/>
            <a:ext cx="2852737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1716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Clr>
          <a:schemeClr val="accent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Clr>
          <a:schemeClr val="accent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Clr>
          <a:schemeClr val="accent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Clr>
          <a:schemeClr val="accent1"/>
        </a:buClr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42" y="1987384"/>
            <a:ext cx="1798746" cy="17463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0" y="65837"/>
            <a:ext cx="1801195" cy="18382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44" y="802633"/>
            <a:ext cx="1844878" cy="182629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2269" y="837691"/>
            <a:ext cx="1771594" cy="17901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5195" y="74066"/>
            <a:ext cx="1819574" cy="17645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5195" y="1904074"/>
            <a:ext cx="1780225" cy="18542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87018" y="3311339"/>
            <a:ext cx="1222250" cy="12344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32692" y="3320381"/>
            <a:ext cx="1234443" cy="12588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90559" y="3335825"/>
            <a:ext cx="1129485" cy="12099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16029" y="4824986"/>
            <a:ext cx="2379391" cy="18279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5950" y="4824986"/>
            <a:ext cx="2483480" cy="18768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27201" y="182053"/>
            <a:ext cx="1381003" cy="134048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392625" y="5514329"/>
            <a:ext cx="449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Thank You to our MBTA Reception Sponsors</a:t>
            </a:r>
            <a:endParaRPr lang="en-US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417206" y="2743311"/>
            <a:ext cx="5120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Thank you to our MBTA 2017 Golf Sponsors!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2333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 Map">
  <a:themeElements>
    <a:clrScheme name="holiday">
      <a:dk1>
        <a:srgbClr val="12175E"/>
      </a:dk1>
      <a:lt1>
        <a:sysClr val="window" lastClr="FFFFFF"/>
      </a:lt1>
      <a:dk2>
        <a:srgbClr val="69676D"/>
      </a:dk2>
      <a:lt2>
        <a:srgbClr val="A5A5A5"/>
      </a:lt2>
      <a:accent1>
        <a:srgbClr val="7F7F7F"/>
      </a:accent1>
      <a:accent2>
        <a:srgbClr val="E0E0E2"/>
      </a:accent2>
      <a:accent3>
        <a:srgbClr val="A4A3A8"/>
      </a:accent3>
      <a:accent4>
        <a:srgbClr val="BFBFBF"/>
      </a:accent4>
      <a:accent5>
        <a:srgbClr val="595959"/>
      </a:accent5>
      <a:accent6>
        <a:srgbClr val="3F3F3F"/>
      </a:accent6>
      <a:hlink>
        <a:srgbClr val="12175E"/>
      </a:hlink>
      <a:folHlink>
        <a:srgbClr val="7F7F7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>
        <a:ln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lnSpc>
            <a:spcPct val="90000"/>
          </a:lnSpc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World country report presentation" id="{F5D0384A-00F6-4BDA-834C-33F5C4031353}" vid="{A5A61C26-2E15-47AF-A86A-D1E541AAEC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506</TotalTime>
  <Words>16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Theme1</vt:lpstr>
      <vt:lpstr>Theme Map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Graves, Debbie</cp:lastModifiedBy>
  <cp:revision>36</cp:revision>
  <dcterms:created xsi:type="dcterms:W3CDTF">2014-06-12T20:13:07Z</dcterms:created>
  <dcterms:modified xsi:type="dcterms:W3CDTF">2017-06-02T16:41:51Z</dcterms:modified>
</cp:coreProperties>
</file>